
<file path=[Content_Types].xml><?xml version="1.0" encoding="utf-8"?>
<Types xmlns="http://schemas.openxmlformats.org/package/2006/content-types">
  <Default Extension="png" ContentType="image/png"/>
  <Default Extension="emf" ContentType="image/x-emf"/>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12"/>
  </p:notesMasterIdLst>
  <p:sldIdLst>
    <p:sldId id="256" r:id="rId2"/>
    <p:sldId id="262" r:id="rId3"/>
    <p:sldId id="257" r:id="rId4"/>
    <p:sldId id="273" r:id="rId5"/>
    <p:sldId id="278" r:id="rId6"/>
    <p:sldId id="275" r:id="rId7"/>
    <p:sldId id="264" r:id="rId8"/>
    <p:sldId id="287" r:id="rId9"/>
    <p:sldId id="286" r:id="rId10"/>
    <p:sldId id="285" r:id="rId11"/>
  </p:sldIdLst>
  <p:sldSz cx="18288000" cy="10287000"/>
  <p:notesSz cx="6858000" cy="9144000"/>
  <p:embeddedFontLst>
    <p:embeddedFont>
      <p:font typeface="Calibri" panose="020F0502020204030204" pitchFamily="34" charset="0"/>
      <p:regular r:id="rId13"/>
      <p:bold r:id="rId14"/>
      <p:italic r:id="rId15"/>
      <p:boldItalic r:id="rId16"/>
    </p:embeddedFont>
    <p:embeddedFont>
      <p:font typeface="Teko Medium" panose="020B0604020202020204" charset="0"/>
      <p:regular r:id="rId17"/>
      <p:bold r:id="rId18"/>
    </p:embeddedFont>
    <p:embeddedFont>
      <p:font typeface="Montserrat" panose="00000500000000000000" pitchFamily="2" charset="0"/>
      <p:regular r:id="rId19"/>
      <p:bold r:id="rId20"/>
      <p:italic r:id="rId21"/>
      <p:boldItalic r:id="rId2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AE2EDF44-7F8E-4724-8987-9EACE496F446}">
  <a:tblStyle styleId="{AE2EDF44-7F8E-4724-8987-9EACE496F446}" styleName="Table_0">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3C2FFA5D-87B4-456A-9821-1D502468CF0F}" styleName="Themed Style 1 - Accent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55" d="100"/>
          <a:sy n="55" d="100"/>
        </p:scale>
        <p:origin x="658" y="58"/>
      </p:cViewPr>
      <p:guideLst>
        <p:guide orient="horz" pos="216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s>
</file>

<file path=ppt/media/image1.png>
</file>

<file path=ppt/media/image2.png>
</file>

<file path=ppt/media/image3.jpg>
</file>

<file path=ppt/media/image4.png>
</file>

<file path=ppt/media/image5.png>
</file>

<file path=ppt/media/image6.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p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82" name="Google Shape;82;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6"/>
        <p:cNvGrpSpPr/>
        <p:nvPr/>
      </p:nvGrpSpPr>
      <p:grpSpPr>
        <a:xfrm>
          <a:off x="0" y="0"/>
          <a:ext cx="0" cy="0"/>
          <a:chOff x="0" y="0"/>
          <a:chExt cx="0" cy="0"/>
        </a:xfrm>
      </p:grpSpPr>
      <p:sp>
        <p:nvSpPr>
          <p:cNvPr id="767" name="Google Shape;767;p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768" name="Google Shape;768;p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p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93" name="Google Shape;193;p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
        <p:cNvGrpSpPr/>
        <p:nvPr/>
      </p:nvGrpSpPr>
      <p:grpSpPr>
        <a:xfrm>
          <a:off x="0" y="0"/>
          <a:ext cx="0" cy="0"/>
          <a:chOff x="0" y="0"/>
          <a:chExt cx="0" cy="0"/>
        </a:xfrm>
      </p:grpSpPr>
      <p:sp>
        <p:nvSpPr>
          <p:cNvPr id="107" name="Google Shape;107;p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108" name="Google Shape;108;p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p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23" name="Google Shape;423;p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p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540" name="Google Shape;540;p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p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493" name="Google Shape;493;p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8239451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p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
        <p:nvSpPr>
          <p:cNvPr id="227" name="Google Shape;227;p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extLst>
      <p:ext uri="{BB962C8B-B14F-4D97-AF65-F5344CB8AC3E}">
        <p14:creationId xmlns:p14="http://schemas.microsoft.com/office/powerpoint/2010/main" val="255733367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11"/>
        <p:cNvGrpSpPr/>
        <p:nvPr/>
      </p:nvGrpSpPr>
      <p:grpSpPr>
        <a:xfrm>
          <a:off x="0" y="0"/>
          <a:ext cx="0" cy="0"/>
          <a:chOff x="0" y="0"/>
          <a:chExt cx="0" cy="0"/>
        </a:xfrm>
      </p:grpSpPr>
      <p:sp>
        <p:nvSpPr>
          <p:cNvPr id="12" name="Google Shape;12;p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3" name="Google Shape;13;p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4" name="Google Shape;14;p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txBox="1">
            <a:spLocks noGrp="1"/>
          </p:cNvSpPr>
          <p:nvPr>
            <p:ph type="body" idx="1"/>
          </p:nvPr>
        </p:nvSpPr>
        <p:spPr>
          <a:xfrm rot="5400000">
            <a:off x="2309019" y="-251618"/>
            <a:ext cx="4525963"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1" name="Google Shape;71;p1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2" name="Google Shape;72;p1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74"/>
        <p:cNvGrpSpPr/>
        <p:nvPr/>
      </p:nvGrpSpPr>
      <p:grpSpPr>
        <a:xfrm>
          <a:off x="0" y="0"/>
          <a:ext cx="0" cy="0"/>
          <a:chOff x="0" y="0"/>
          <a:chExt cx="0" cy="0"/>
        </a:xfrm>
      </p:grpSpPr>
      <p:sp>
        <p:nvSpPr>
          <p:cNvPr id="75" name="Google Shape;75;p12"/>
          <p:cNvSpPr txBox="1">
            <a:spLocks noGrp="1"/>
          </p:cNvSpPr>
          <p:nvPr>
            <p:ph type="title"/>
          </p:nvPr>
        </p:nvSpPr>
        <p:spPr>
          <a:xfrm rot="5400000">
            <a:off x="4732338" y="2171701"/>
            <a:ext cx="5851525"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6" name="Google Shape;76;p12"/>
          <p:cNvSpPr txBox="1">
            <a:spLocks noGrp="1"/>
          </p:cNvSpPr>
          <p:nvPr>
            <p:ph type="body" idx="1"/>
          </p:nvPr>
        </p:nvSpPr>
        <p:spPr>
          <a:xfrm rot="5400000">
            <a:off x="541338" y="190500"/>
            <a:ext cx="5851525"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7" name="Google Shape;77;p12"/>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8" name="Google Shape;78;p12"/>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sp>
        <p:nvSpPr>
          <p:cNvPr id="16" name="Google Shape;16;p3"/>
          <p:cNvSpPr txBox="1">
            <a:spLocks noGrp="1"/>
          </p:cNvSpPr>
          <p:nvPr>
            <p:ph type="ctrTitle"/>
          </p:nvPr>
        </p:nvSpPr>
        <p:spPr>
          <a:xfrm>
            <a:off x="685800" y="2130425"/>
            <a:ext cx="7772400" cy="1470025"/>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7" name="Google Shape;17;p3"/>
          <p:cNvSpPr txBox="1">
            <a:spLocks noGrp="1"/>
          </p:cNvSpPr>
          <p:nvPr>
            <p:ph type="subTitle" idx="1"/>
          </p:nvPr>
        </p:nvSpPr>
        <p:spPr>
          <a:xfrm>
            <a:off x="1371600" y="3886200"/>
            <a:ext cx="6400800" cy="1752600"/>
          </a:xfrm>
          <a:prstGeom prst="rect">
            <a:avLst/>
          </a:prstGeom>
          <a:noFill/>
          <a:ln>
            <a:noFill/>
          </a:ln>
        </p:spPr>
        <p:txBody>
          <a:bodyPr spcFirstLastPara="1" wrap="square" lIns="91425" tIns="45700" rIns="91425" bIns="45700" anchor="t" anchorCtr="0">
            <a:normAutofit/>
          </a:bodyPr>
          <a:lstStyle>
            <a:lvl1pPr lvl="0" algn="ctr">
              <a:spcBef>
                <a:spcPts val="640"/>
              </a:spcBef>
              <a:spcAft>
                <a:spcPts val="0"/>
              </a:spcAft>
              <a:buClr>
                <a:srgbClr val="888888"/>
              </a:buClr>
              <a:buSzPts val="3200"/>
              <a:buNone/>
              <a:defRPr>
                <a:solidFill>
                  <a:srgbClr val="888888"/>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8" name="Google Shape;18;p3"/>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9" name="Google Shape;19;p3"/>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0" name="Google Shape;20;p3"/>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21"/>
        <p:cNvGrpSpPr/>
        <p:nvPr/>
      </p:nvGrpSpPr>
      <p:grpSpPr>
        <a:xfrm>
          <a:off x="0" y="0"/>
          <a:ext cx="0" cy="0"/>
          <a:chOff x="0" y="0"/>
          <a:chExt cx="0" cy="0"/>
        </a:xfrm>
      </p:grpSpPr>
      <p:sp>
        <p:nvSpPr>
          <p:cNvPr id="22" name="Google Shape;22;p4"/>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3" name="Google Shape;23;p4"/>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4" name="Google Shape;24;p4"/>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5" name="Google Shape;25;p4"/>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6" name="Google Shape;26;p4"/>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27"/>
        <p:cNvGrpSpPr/>
        <p:nvPr/>
      </p:nvGrpSpPr>
      <p:grpSpPr>
        <a:xfrm>
          <a:off x="0" y="0"/>
          <a:ext cx="0" cy="0"/>
          <a:chOff x="0" y="0"/>
          <a:chExt cx="0" cy="0"/>
        </a:xfrm>
      </p:grpSpPr>
      <p:sp>
        <p:nvSpPr>
          <p:cNvPr id="28" name="Google Shape;28;p5"/>
          <p:cNvSpPr txBox="1">
            <a:spLocks noGrp="1"/>
          </p:cNvSpPr>
          <p:nvPr>
            <p:ph type="title"/>
          </p:nvPr>
        </p:nvSpPr>
        <p:spPr>
          <a:xfrm>
            <a:off x="722313" y="4406900"/>
            <a:ext cx="7772400" cy="1362075"/>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9" name="Google Shape;29;p5"/>
          <p:cNvSpPr txBox="1">
            <a:spLocks noGrp="1"/>
          </p:cNvSpPr>
          <p:nvPr>
            <p:ph type="body" idx="1"/>
          </p:nvPr>
        </p:nvSpPr>
        <p:spPr>
          <a:xfrm>
            <a:off x="722313" y="2906713"/>
            <a:ext cx="7772400" cy="1500187"/>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30" name="Google Shape;30;p5"/>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1" name="Google Shape;31;p5"/>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2" name="Google Shape;32;p5"/>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33"/>
        <p:cNvGrpSpPr/>
        <p:nvPr/>
      </p:nvGrpSpPr>
      <p:grpSpPr>
        <a:xfrm>
          <a:off x="0" y="0"/>
          <a:ext cx="0" cy="0"/>
          <a:chOff x="0" y="0"/>
          <a:chExt cx="0" cy="0"/>
        </a:xfrm>
      </p:grpSpPr>
      <p:sp>
        <p:nvSpPr>
          <p:cNvPr id="34" name="Google Shape;34;p6"/>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5" name="Google Shape;35;p6"/>
          <p:cNvSpPr txBox="1">
            <a:spLocks noGrp="1"/>
          </p:cNvSpPr>
          <p:nvPr>
            <p:ph type="body" idx="1"/>
          </p:nvPr>
        </p:nvSpPr>
        <p:spPr>
          <a:xfrm>
            <a:off x="457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6" name="Google Shape;36;p6"/>
          <p:cNvSpPr txBox="1">
            <a:spLocks noGrp="1"/>
          </p:cNvSpPr>
          <p:nvPr>
            <p:ph type="body" idx="2"/>
          </p:nvPr>
        </p:nvSpPr>
        <p:spPr>
          <a:xfrm>
            <a:off x="4648200" y="1600200"/>
            <a:ext cx="4038600" cy="4525963"/>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37" name="Google Shape;37;p6"/>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6"/>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9" name="Google Shape;39;p6"/>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40"/>
        <p:cNvGrpSpPr/>
        <p:nvPr/>
      </p:nvGrpSpPr>
      <p:grpSpPr>
        <a:xfrm>
          <a:off x="0" y="0"/>
          <a:ext cx="0" cy="0"/>
          <a:chOff x="0" y="0"/>
          <a:chExt cx="0" cy="0"/>
        </a:xfrm>
      </p:grpSpPr>
      <p:sp>
        <p:nvSpPr>
          <p:cNvPr id="41" name="Google Shape;41;p7"/>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4400"/>
              <a:buFont typeface="Calibri"/>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2" name="Google Shape;42;p7"/>
          <p:cNvSpPr txBox="1">
            <a:spLocks noGrp="1"/>
          </p:cNvSpPr>
          <p:nvPr>
            <p:ph type="body" idx="1"/>
          </p:nvPr>
        </p:nvSpPr>
        <p:spPr>
          <a:xfrm>
            <a:off x="457200" y="1535113"/>
            <a:ext cx="4040188"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3" name="Google Shape;43;p7"/>
          <p:cNvSpPr txBox="1">
            <a:spLocks noGrp="1"/>
          </p:cNvSpPr>
          <p:nvPr>
            <p:ph type="body" idx="2"/>
          </p:nvPr>
        </p:nvSpPr>
        <p:spPr>
          <a:xfrm>
            <a:off x="457200" y="2174875"/>
            <a:ext cx="4040188"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4" name="Google Shape;44;p7"/>
          <p:cNvSpPr txBox="1">
            <a:spLocks noGrp="1"/>
          </p:cNvSpPr>
          <p:nvPr>
            <p:ph type="body" idx="3"/>
          </p:nvPr>
        </p:nvSpPr>
        <p:spPr>
          <a:xfrm>
            <a:off x="4645025" y="1535113"/>
            <a:ext cx="4041775" cy="639762"/>
          </a:xfrm>
          <a:prstGeom prst="rect">
            <a:avLst/>
          </a:prstGeom>
          <a:noFill/>
          <a:ln>
            <a:noFill/>
          </a:ln>
        </p:spPr>
        <p:txBody>
          <a:bodyPr spcFirstLastPara="1" wrap="square" lIns="91425" tIns="45700" rIns="91425" bIns="45700" anchor="b" anchorCtr="0">
            <a:normAutofit/>
          </a:bodyPr>
          <a:lstStyle>
            <a:lvl1pPr marL="457200" lvl="0" indent="-228600" algn="l">
              <a:spcBef>
                <a:spcPts val="480"/>
              </a:spcBef>
              <a:spcAft>
                <a:spcPts val="0"/>
              </a:spcAft>
              <a:buClr>
                <a:schemeClr val="dk1"/>
              </a:buClr>
              <a:buSzPts val="2400"/>
              <a:buNone/>
              <a:defRPr sz="2400" b="1"/>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45" name="Google Shape;45;p7"/>
          <p:cNvSpPr txBox="1">
            <a:spLocks noGrp="1"/>
          </p:cNvSpPr>
          <p:nvPr>
            <p:ph type="body" idx="4"/>
          </p:nvPr>
        </p:nvSpPr>
        <p:spPr>
          <a:xfrm>
            <a:off x="4645025" y="2174875"/>
            <a:ext cx="4041775" cy="3951288"/>
          </a:xfrm>
          <a:prstGeom prst="rect">
            <a:avLst/>
          </a:prstGeom>
          <a:noFill/>
          <a:ln>
            <a:noFill/>
          </a:ln>
        </p:spPr>
        <p:txBody>
          <a:bodyPr spcFirstLastPara="1" wrap="square" lIns="91425" tIns="45700" rIns="91425" bIns="45700" anchor="t" anchorCtr="0">
            <a:normAutofit/>
          </a:bodyPr>
          <a:lstStyle>
            <a:lvl1pPr marL="457200" lvl="0" indent="-381000" algn="l">
              <a:spcBef>
                <a:spcPts val="480"/>
              </a:spcBef>
              <a:spcAft>
                <a:spcPts val="0"/>
              </a:spcAft>
              <a:buClr>
                <a:schemeClr val="dk1"/>
              </a:buClr>
              <a:buSzPts val="2400"/>
              <a:buChar char="•"/>
              <a:defRPr sz="2400"/>
            </a:lvl1pPr>
            <a:lvl2pPr marL="914400" lvl="1" indent="-355600" algn="l">
              <a:spcBef>
                <a:spcPts val="400"/>
              </a:spcBef>
              <a:spcAft>
                <a:spcPts val="0"/>
              </a:spcAft>
              <a:buClr>
                <a:schemeClr val="dk1"/>
              </a:buClr>
              <a:buSzPts val="2000"/>
              <a:buChar char="–"/>
              <a:defRPr sz="2000"/>
            </a:lvl2pPr>
            <a:lvl3pPr marL="1371600" lvl="2" indent="-342900" algn="l">
              <a:spcBef>
                <a:spcPts val="360"/>
              </a:spcBef>
              <a:spcAft>
                <a:spcPts val="0"/>
              </a:spcAft>
              <a:buClr>
                <a:schemeClr val="dk1"/>
              </a:buClr>
              <a:buSzPts val="1800"/>
              <a:buChar char="•"/>
              <a:defRPr sz="1800"/>
            </a:lvl3pPr>
            <a:lvl4pPr marL="1828800" lvl="3" indent="-330200" algn="l">
              <a:spcBef>
                <a:spcPts val="320"/>
              </a:spcBef>
              <a:spcAft>
                <a:spcPts val="0"/>
              </a:spcAft>
              <a:buClr>
                <a:schemeClr val="dk1"/>
              </a:buClr>
              <a:buSzPts val="1600"/>
              <a:buChar char="–"/>
              <a:defRPr sz="1600"/>
            </a:lvl4pPr>
            <a:lvl5pPr marL="2286000" lvl="4" indent="-330200" algn="l">
              <a:spcBef>
                <a:spcPts val="320"/>
              </a:spcBef>
              <a:spcAft>
                <a:spcPts val="0"/>
              </a:spcAft>
              <a:buClr>
                <a:schemeClr val="dk1"/>
              </a:buClr>
              <a:buSzPts val="1600"/>
              <a:buChar char="»"/>
              <a:defRPr sz="1600"/>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46" name="Google Shape;46;p7"/>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2" name="Google Shape;52;p8"/>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3" name="Google Shape;53;p8"/>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54"/>
        <p:cNvGrpSpPr/>
        <p:nvPr/>
      </p:nvGrpSpPr>
      <p:grpSpPr>
        <a:xfrm>
          <a:off x="0" y="0"/>
          <a:ext cx="0" cy="0"/>
          <a:chOff x="0" y="0"/>
          <a:chExt cx="0" cy="0"/>
        </a:xfrm>
      </p:grpSpPr>
      <p:sp>
        <p:nvSpPr>
          <p:cNvPr id="55" name="Google Shape;55;p9"/>
          <p:cNvSpPr txBox="1">
            <a:spLocks noGrp="1"/>
          </p:cNvSpPr>
          <p:nvPr>
            <p:ph type="title"/>
          </p:nvPr>
        </p:nvSpPr>
        <p:spPr>
          <a:xfrm>
            <a:off x="457200" y="273050"/>
            <a:ext cx="3008313" cy="116205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6" name="Google Shape;56;p9"/>
          <p:cNvSpPr txBox="1">
            <a:spLocks noGrp="1"/>
          </p:cNvSpPr>
          <p:nvPr>
            <p:ph type="body" idx="1"/>
          </p:nvPr>
        </p:nvSpPr>
        <p:spPr>
          <a:xfrm>
            <a:off x="3575050" y="273050"/>
            <a:ext cx="5111750" cy="5853113"/>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57" name="Google Shape;57;p9"/>
          <p:cNvSpPr txBox="1">
            <a:spLocks noGrp="1"/>
          </p:cNvSpPr>
          <p:nvPr>
            <p:ph type="body" idx="2"/>
          </p:nvPr>
        </p:nvSpPr>
        <p:spPr>
          <a:xfrm>
            <a:off x="457200" y="1435100"/>
            <a:ext cx="3008313" cy="4691063"/>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58" name="Google Shape;58;p9"/>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1792288" y="4800600"/>
            <a:ext cx="5486400" cy="566738"/>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a:spLocks noGrp="1"/>
          </p:cNvSpPr>
          <p:nvPr>
            <p:ph type="pic" idx="2"/>
          </p:nvPr>
        </p:nvSpPr>
        <p:spPr>
          <a:xfrm>
            <a:off x="1792288" y="612775"/>
            <a:ext cx="5486400" cy="4114800"/>
          </a:xfrm>
          <a:prstGeom prst="rect">
            <a:avLst/>
          </a:prstGeom>
          <a:noFill/>
          <a:ln>
            <a:noFill/>
          </a:ln>
        </p:spPr>
      </p:sp>
      <p:sp>
        <p:nvSpPr>
          <p:cNvPr id="64" name="Google Shape;64;p10"/>
          <p:cNvSpPr txBox="1">
            <a:spLocks noGrp="1"/>
          </p:cNvSpPr>
          <p:nvPr>
            <p:ph type="body" idx="1"/>
          </p:nvPr>
        </p:nvSpPr>
        <p:spPr>
          <a:xfrm>
            <a:off x="1792288" y="5367338"/>
            <a:ext cx="5486400" cy="804862"/>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US"/>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74638"/>
            <a:ext cx="8229600" cy="11430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600200"/>
            <a:ext cx="8229600" cy="4525963"/>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6356350"/>
            <a:ext cx="2133600" cy="365125"/>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6356350"/>
            <a:ext cx="2895600" cy="365125"/>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6356350"/>
            <a:ext cx="21336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image" Target="../media/image7.emf"/></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pic>
        <p:nvPicPr>
          <p:cNvPr id="84" name="Google Shape;84;p13"/>
          <p:cNvPicPr preferRelativeResize="0"/>
          <p:nvPr/>
        </p:nvPicPr>
        <p:blipFill rotWithShape="1">
          <a:blip r:embed="rId3">
            <a:alphaModFix/>
          </a:blip>
          <a:srcRect t="7812" b="7811"/>
          <a:stretch/>
        </p:blipFill>
        <p:spPr>
          <a:xfrm>
            <a:off x="0" y="1"/>
            <a:ext cx="18288001" cy="10286999"/>
          </a:xfrm>
          <a:prstGeom prst="rect">
            <a:avLst/>
          </a:prstGeom>
          <a:noFill/>
          <a:ln>
            <a:noFill/>
          </a:ln>
        </p:spPr>
      </p:pic>
      <p:grpSp>
        <p:nvGrpSpPr>
          <p:cNvPr id="85" name="Google Shape;85;p13"/>
          <p:cNvGrpSpPr/>
          <p:nvPr/>
        </p:nvGrpSpPr>
        <p:grpSpPr>
          <a:xfrm>
            <a:off x="14866004" y="6140576"/>
            <a:ext cx="10980410" cy="11029628"/>
            <a:chOff x="1813" y="0"/>
            <a:chExt cx="809173" cy="812800"/>
          </a:xfrm>
        </p:grpSpPr>
        <p:sp>
          <p:nvSpPr>
            <p:cNvPr id="86" name="Google Shape;86;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88" name="Google Shape;88;p13"/>
          <p:cNvGrpSpPr/>
          <p:nvPr/>
        </p:nvGrpSpPr>
        <p:grpSpPr>
          <a:xfrm>
            <a:off x="4914121" y="3050308"/>
            <a:ext cx="8459774" cy="3380283"/>
            <a:chOff x="0" y="-9525"/>
            <a:chExt cx="11279700" cy="4507044"/>
          </a:xfrm>
        </p:grpSpPr>
        <p:sp>
          <p:nvSpPr>
            <p:cNvPr id="89" name="Google Shape;89;p13"/>
            <p:cNvSpPr txBox="1"/>
            <p:nvPr/>
          </p:nvSpPr>
          <p:spPr>
            <a:xfrm>
              <a:off x="0" y="-9525"/>
              <a:ext cx="11279700" cy="3077765"/>
            </a:xfrm>
            <a:prstGeom prst="rect">
              <a:avLst/>
            </a:prstGeom>
            <a:noFill/>
            <a:ln>
              <a:noFill/>
            </a:ln>
            <a:effectLst>
              <a:outerShdw blurRad="828675" dist="952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500" dirty="0" smtClean="0">
                  <a:solidFill>
                    <a:schemeClr val="lt1"/>
                  </a:solidFill>
                  <a:latin typeface="Teko Medium"/>
                  <a:ea typeface="Teko Medium"/>
                  <a:cs typeface="Teko Medium"/>
                  <a:sym typeface="Teko Medium"/>
                </a:rPr>
                <a:t>GROUP 2</a:t>
              </a:r>
              <a:r>
                <a:rPr lang="en-US" sz="12500" b="0" i="0" u="none" strike="noStrike" cap="none" dirty="0" smtClean="0">
                  <a:solidFill>
                    <a:schemeClr val="lt1"/>
                  </a:solidFill>
                  <a:latin typeface="Teko Medium"/>
                  <a:ea typeface="Teko Medium"/>
                  <a:cs typeface="Teko Medium"/>
                  <a:sym typeface="Teko Medium"/>
                </a:rPr>
                <a:t> </a:t>
              </a:r>
              <a:endParaRPr dirty="0"/>
            </a:p>
          </p:txBody>
        </p:sp>
        <p:sp>
          <p:nvSpPr>
            <p:cNvPr id="90" name="Google Shape;90;p13"/>
            <p:cNvSpPr txBox="1"/>
            <p:nvPr/>
          </p:nvSpPr>
          <p:spPr>
            <a:xfrm>
              <a:off x="0" y="2133795"/>
              <a:ext cx="11137500" cy="2363724"/>
            </a:xfrm>
            <a:prstGeom prst="rect">
              <a:avLst/>
            </a:prstGeom>
            <a:noFill/>
            <a:ln>
              <a:noFill/>
            </a:ln>
            <a:effectLst>
              <a:outerShdw blurRad="828675" dist="19050" dir="120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4"/>
                </a:lnSpc>
                <a:spcBef>
                  <a:spcPts val="0"/>
                </a:spcBef>
                <a:spcAft>
                  <a:spcPts val="0"/>
                </a:spcAft>
                <a:buNone/>
              </a:pPr>
              <a:r>
                <a:rPr lang="en-US" sz="9600" b="0" i="0" u="none" strike="noStrike" cap="none" dirty="0" smtClean="0">
                  <a:solidFill>
                    <a:schemeClr val="lt1"/>
                  </a:solidFill>
                  <a:latin typeface="Teko Medium"/>
                  <a:ea typeface="Teko Medium"/>
                  <a:cs typeface="Teko Medium"/>
                  <a:sym typeface="Teko Medium"/>
                </a:rPr>
                <a:t>CINEMA BOOKING</a:t>
              </a:r>
              <a:endParaRPr sz="9600" dirty="0"/>
            </a:p>
          </p:txBody>
        </p:sp>
      </p:grpSp>
      <p:cxnSp>
        <p:nvCxnSpPr>
          <p:cNvPr id="94" name="Google Shape;94;p13"/>
          <p:cNvCxnSpPr/>
          <p:nvPr/>
        </p:nvCxnSpPr>
        <p:spPr>
          <a:xfrm>
            <a:off x="-2693521" y="4895777"/>
            <a:ext cx="6492240" cy="0"/>
          </a:xfrm>
          <a:prstGeom prst="straightConnector1">
            <a:avLst/>
          </a:prstGeom>
          <a:noFill/>
          <a:ln w="57150" cap="flat" cmpd="sng">
            <a:solidFill>
              <a:srgbClr val="41B8D5"/>
            </a:solidFill>
            <a:prstDash val="solid"/>
            <a:round/>
            <a:headEnd type="none" w="sm" len="sm"/>
            <a:tailEnd type="none" w="sm" len="sm"/>
          </a:ln>
        </p:spPr>
      </p:cxnSp>
      <p:cxnSp>
        <p:nvCxnSpPr>
          <p:cNvPr id="95" name="Google Shape;95;p13"/>
          <p:cNvCxnSpPr/>
          <p:nvPr/>
        </p:nvCxnSpPr>
        <p:spPr>
          <a:xfrm>
            <a:off x="14535836" y="4924352"/>
            <a:ext cx="6492240" cy="0"/>
          </a:xfrm>
          <a:prstGeom prst="straightConnector1">
            <a:avLst/>
          </a:prstGeom>
          <a:noFill/>
          <a:ln w="57150" cap="flat" cmpd="sng">
            <a:solidFill>
              <a:srgbClr val="41B8D5"/>
            </a:solidFill>
            <a:prstDash val="solid"/>
            <a:round/>
            <a:headEnd type="none" w="sm" len="sm"/>
            <a:tailEnd type="none" w="sm" len="sm"/>
          </a:ln>
        </p:spPr>
      </p:cxnSp>
      <p:grpSp>
        <p:nvGrpSpPr>
          <p:cNvPr id="96" name="Google Shape;96;p13"/>
          <p:cNvGrpSpPr/>
          <p:nvPr/>
        </p:nvGrpSpPr>
        <p:grpSpPr>
          <a:xfrm>
            <a:off x="8244455" y="8312294"/>
            <a:ext cx="395370" cy="397142"/>
            <a:chOff x="1813" y="0"/>
            <a:chExt cx="809173" cy="812800"/>
          </a:xfrm>
        </p:grpSpPr>
        <p:sp>
          <p:nvSpPr>
            <p:cNvPr id="97" name="Google Shape;97;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99" name="Google Shape;99;p13"/>
          <p:cNvSpPr txBox="1"/>
          <p:nvPr/>
        </p:nvSpPr>
        <p:spPr>
          <a:xfrm>
            <a:off x="6680299" y="8862060"/>
            <a:ext cx="5671358" cy="517065"/>
          </a:xfrm>
          <a:prstGeom prst="rect">
            <a:avLst/>
          </a:prstGeom>
          <a:noFill/>
          <a:ln>
            <a:noFill/>
          </a:ln>
        </p:spPr>
        <p:txBody>
          <a:bodyPr spcFirstLastPara="1" wrap="square" lIns="0" tIns="0" rIns="0" bIns="0" anchor="t" anchorCtr="0">
            <a:spAutoFit/>
          </a:bodyPr>
          <a:lstStyle/>
          <a:p>
            <a:pPr marL="0" marR="0" lvl="0" indent="0" algn="ctr" rtl="0">
              <a:lnSpc>
                <a:spcPct val="139958"/>
              </a:lnSpc>
              <a:spcBef>
                <a:spcPts val="0"/>
              </a:spcBef>
              <a:spcAft>
                <a:spcPts val="0"/>
              </a:spcAft>
              <a:buNone/>
            </a:pPr>
            <a:r>
              <a:rPr lang="en-US" sz="2400" b="0" i="0" u="none" strike="noStrike" cap="none" dirty="0" smtClean="0">
                <a:solidFill>
                  <a:srgbClr val="FFFFFF"/>
                </a:solidFill>
                <a:latin typeface="Montserrat"/>
                <a:ea typeface="Montserrat"/>
                <a:cs typeface="Montserrat"/>
                <a:sym typeface="Montserrat"/>
              </a:rPr>
              <a:t>FPT </a:t>
            </a:r>
            <a:r>
              <a:rPr lang="en-US" sz="2400" b="0" i="0" u="none" strike="noStrike" cap="none" dirty="0" err="1" smtClean="0">
                <a:solidFill>
                  <a:srgbClr val="FFFFFF"/>
                </a:solidFill>
                <a:latin typeface="Montserrat"/>
                <a:ea typeface="Montserrat"/>
                <a:cs typeface="Montserrat"/>
                <a:sym typeface="Montserrat"/>
              </a:rPr>
              <a:t>Aptech</a:t>
            </a:r>
            <a:r>
              <a:rPr lang="en-US" sz="2400" b="0" i="0" u="none" strike="noStrike" cap="none" dirty="0" smtClean="0">
                <a:solidFill>
                  <a:srgbClr val="FFFFFF"/>
                </a:solidFill>
                <a:latin typeface="Montserrat"/>
                <a:ea typeface="Montserrat"/>
                <a:cs typeface="Montserrat"/>
                <a:sym typeface="Montserrat"/>
              </a:rPr>
              <a:t> Computer Education</a:t>
            </a:r>
            <a:endParaRPr dirty="0"/>
          </a:p>
        </p:txBody>
      </p:sp>
      <p:grpSp>
        <p:nvGrpSpPr>
          <p:cNvPr id="100" name="Google Shape;100;p13"/>
          <p:cNvGrpSpPr/>
          <p:nvPr/>
        </p:nvGrpSpPr>
        <p:grpSpPr>
          <a:xfrm>
            <a:off x="8946315" y="8312294"/>
            <a:ext cx="395370" cy="397142"/>
            <a:chOff x="1813" y="0"/>
            <a:chExt cx="809173" cy="812800"/>
          </a:xfrm>
        </p:grpSpPr>
        <p:sp>
          <p:nvSpPr>
            <p:cNvPr id="101" name="Google Shape;101;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03" name="Google Shape;103;p13"/>
          <p:cNvGrpSpPr/>
          <p:nvPr/>
        </p:nvGrpSpPr>
        <p:grpSpPr>
          <a:xfrm>
            <a:off x="9648175" y="8312294"/>
            <a:ext cx="395370" cy="397142"/>
            <a:chOff x="1813" y="0"/>
            <a:chExt cx="809173" cy="812800"/>
          </a:xfrm>
        </p:grpSpPr>
        <p:sp>
          <p:nvSpPr>
            <p:cNvPr id="104" name="Google Shape;104;p13"/>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13"/>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pic>
        <p:nvPicPr>
          <p:cNvPr id="1028" name="Picture 4" descr="File:Aptech Limited Logo.svg - Wikimedia Commons"/>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2369" y="-154365"/>
            <a:ext cx="3971088" cy="1638074"/>
          </a:xfrm>
          <a:prstGeom prst="rect">
            <a:avLst/>
          </a:prstGeom>
          <a:noFill/>
          <a:extLst>
            <a:ext uri="{909E8E84-426E-40DD-AFC4-6F175D3DCCD1}">
              <a14:hiddenFill xmlns:a14="http://schemas.microsoft.com/office/drawing/2010/main">
                <a:solidFill>
                  <a:srgbClr val="FFFFFF"/>
                </a:solidFill>
              </a14:hiddenFill>
            </a:ext>
          </a:extLst>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88"/>
                                        </p:tgtEl>
                                        <p:attrNameLst>
                                          <p:attrName>style.visibility</p:attrName>
                                        </p:attrNameLst>
                                      </p:cBhvr>
                                      <p:to>
                                        <p:strVal val="visible"/>
                                      </p:to>
                                    </p:set>
                                    <p:animEffect transition="in" filter="fade">
                                      <p:cBhvr>
                                        <p:cTn id="7" dur="500"/>
                                        <p:tgtEl>
                                          <p:spTgt spid="8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769"/>
        <p:cNvGrpSpPr/>
        <p:nvPr/>
      </p:nvGrpSpPr>
      <p:grpSpPr>
        <a:xfrm>
          <a:off x="0" y="0"/>
          <a:ext cx="0" cy="0"/>
          <a:chOff x="0" y="0"/>
          <a:chExt cx="0" cy="0"/>
        </a:xfrm>
      </p:grpSpPr>
      <p:pic>
        <p:nvPicPr>
          <p:cNvPr id="770" name="Google Shape;770;p42"/>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771" name="Google Shape;771;p42"/>
          <p:cNvSpPr txBox="1"/>
          <p:nvPr/>
        </p:nvSpPr>
        <p:spPr>
          <a:xfrm>
            <a:off x="5618824" y="3843195"/>
            <a:ext cx="7135200" cy="1847100"/>
          </a:xfrm>
          <a:prstGeom prst="rect">
            <a:avLst/>
          </a:prstGeom>
          <a:noFill/>
          <a:ln>
            <a:noFill/>
          </a:ln>
          <a:effectLst>
            <a:outerShdw blurRad="828675" dist="19050" dir="1020000" algn="bl" rotWithShape="0">
              <a:srgbClr val="6CE5E8">
                <a:alpha val="94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a:solidFill>
                  <a:schemeClr val="lt1"/>
                </a:solidFill>
                <a:latin typeface="Teko Medium"/>
                <a:ea typeface="Teko Medium"/>
                <a:cs typeface="Teko Medium"/>
                <a:sym typeface="Teko Medium"/>
              </a:rPr>
              <a:t>THANK YOU!</a:t>
            </a:r>
            <a:endParaRPr/>
          </a:p>
        </p:txBody>
      </p:sp>
      <p:cxnSp>
        <p:nvCxnSpPr>
          <p:cNvPr id="773" name="Google Shape;773;p42"/>
          <p:cNvCxnSpPr/>
          <p:nvPr/>
        </p:nvCxnSpPr>
        <p:spPr>
          <a:xfrm rot="-5412670">
            <a:off x="5334377" y="-1359699"/>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4" name="Google Shape;774;p42"/>
          <p:cNvCxnSpPr/>
          <p:nvPr/>
        </p:nvCxnSpPr>
        <p:spPr>
          <a:xfrm rot="-5412670">
            <a:off x="5376837" y="11596567"/>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5" name="Google Shape;775;p42"/>
          <p:cNvCxnSpPr/>
          <p:nvPr/>
        </p:nvCxnSpPr>
        <p:spPr>
          <a:xfrm>
            <a:off x="-2738463" y="4681395"/>
            <a:ext cx="7534326" cy="0"/>
          </a:xfrm>
          <a:prstGeom prst="straightConnector1">
            <a:avLst/>
          </a:prstGeom>
          <a:noFill/>
          <a:ln w="57150" cap="flat" cmpd="sng">
            <a:solidFill>
              <a:srgbClr val="41B8D5"/>
            </a:solidFill>
            <a:prstDash val="solid"/>
            <a:round/>
            <a:headEnd type="none" w="sm" len="sm"/>
            <a:tailEnd type="none" w="sm" len="sm"/>
          </a:ln>
        </p:spPr>
      </p:cxnSp>
      <p:cxnSp>
        <p:nvCxnSpPr>
          <p:cNvPr id="776" name="Google Shape;776;p42"/>
          <p:cNvCxnSpPr/>
          <p:nvPr/>
        </p:nvCxnSpPr>
        <p:spPr>
          <a:xfrm>
            <a:off x="13492137" y="4624245"/>
            <a:ext cx="7534326" cy="0"/>
          </a:xfrm>
          <a:prstGeom prst="straightConnector1">
            <a:avLst/>
          </a:prstGeom>
          <a:noFill/>
          <a:ln w="57150" cap="flat" cmpd="sng">
            <a:solidFill>
              <a:srgbClr val="41B8D5"/>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771"/>
                                        </p:tgtEl>
                                        <p:attrNameLst>
                                          <p:attrName>style.visibility</p:attrName>
                                        </p:attrNameLst>
                                      </p:cBhvr>
                                      <p:to>
                                        <p:strVal val="visible"/>
                                      </p:to>
                                    </p:set>
                                    <p:animEffect transition="in" filter="fade">
                                      <p:cBhvr>
                                        <p:cTn id="7" dur="500"/>
                                        <p:tgtEl>
                                          <p:spTgt spid="7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p19"/>
          <p:cNvPicPr preferRelativeResize="0"/>
          <p:nvPr/>
        </p:nvPicPr>
        <p:blipFill rotWithShape="1">
          <a:blip r:embed="rId3">
            <a:alphaModFix/>
          </a:blip>
          <a:srcRect l="74"/>
          <a:stretch/>
        </p:blipFill>
        <p:spPr>
          <a:xfrm>
            <a:off x="0" y="-1170742"/>
            <a:ext cx="18723254" cy="11457742"/>
          </a:xfrm>
          <a:prstGeom prst="rect">
            <a:avLst/>
          </a:prstGeom>
          <a:noFill/>
          <a:ln>
            <a:noFill/>
          </a:ln>
        </p:spPr>
      </p:pic>
      <p:sp>
        <p:nvSpPr>
          <p:cNvPr id="196" name="Google Shape;196;p19"/>
          <p:cNvSpPr txBox="1"/>
          <p:nvPr/>
        </p:nvSpPr>
        <p:spPr>
          <a:xfrm>
            <a:off x="1028700" y="1019175"/>
            <a:ext cx="5300700" cy="1847100"/>
          </a:xfrm>
          <a:prstGeom prst="rect">
            <a:avLst/>
          </a:prstGeom>
          <a:noFill/>
          <a:ln>
            <a:noFill/>
          </a:ln>
          <a:effectLst>
            <a:outerShdw blurRad="828675" dist="1905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12000" b="0" i="0" u="none" strike="noStrike" cap="none" dirty="0">
                <a:solidFill>
                  <a:schemeClr val="lt1"/>
                </a:solidFill>
                <a:latin typeface="Teko Medium"/>
                <a:ea typeface="Teko Medium"/>
                <a:cs typeface="Teko Medium"/>
                <a:sym typeface="Teko Medium"/>
              </a:rPr>
              <a:t>ABOUT US</a:t>
            </a:r>
            <a:endParaRPr dirty="0"/>
          </a:p>
        </p:txBody>
      </p:sp>
      <p:sp>
        <p:nvSpPr>
          <p:cNvPr id="199" name="Google Shape;199;p19"/>
          <p:cNvSpPr txBox="1"/>
          <p:nvPr/>
        </p:nvSpPr>
        <p:spPr>
          <a:xfrm>
            <a:off x="1008727" y="5657609"/>
            <a:ext cx="4693227" cy="8309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4500" b="0" i="0" u="none" strike="noStrike" cap="none" dirty="0" smtClean="0">
                <a:solidFill>
                  <a:srgbClr val="FFFFFF"/>
                </a:solidFill>
                <a:latin typeface="Teko Medium"/>
                <a:ea typeface="Teko Medium"/>
                <a:cs typeface="Teko Medium"/>
                <a:sym typeface="Teko Medium"/>
              </a:rPr>
              <a:t>Team Member</a:t>
            </a:r>
            <a:endParaRPr dirty="0"/>
          </a:p>
        </p:txBody>
      </p:sp>
      <p:sp>
        <p:nvSpPr>
          <p:cNvPr id="200" name="Google Shape;200;p19"/>
          <p:cNvSpPr txBox="1"/>
          <p:nvPr/>
        </p:nvSpPr>
        <p:spPr>
          <a:xfrm>
            <a:off x="1028771" y="3610544"/>
            <a:ext cx="4693227" cy="83099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4500" b="0" i="0" u="none" strike="noStrike" cap="none" dirty="0" smtClean="0">
                <a:solidFill>
                  <a:srgbClr val="FFFFFF"/>
                </a:solidFill>
                <a:latin typeface="Teko Medium"/>
                <a:ea typeface="Teko Medium"/>
                <a:cs typeface="Teko Medium"/>
                <a:sym typeface="Teko Medium"/>
              </a:rPr>
              <a:t>Supervisor</a:t>
            </a:r>
            <a:endParaRPr dirty="0"/>
          </a:p>
        </p:txBody>
      </p:sp>
      <p:sp>
        <p:nvSpPr>
          <p:cNvPr id="201" name="Google Shape;201;p19"/>
          <p:cNvSpPr txBox="1"/>
          <p:nvPr/>
        </p:nvSpPr>
        <p:spPr>
          <a:xfrm>
            <a:off x="1028771" y="4649865"/>
            <a:ext cx="4693227" cy="603242"/>
          </a:xfrm>
          <a:prstGeom prst="rect">
            <a:avLst/>
          </a:prstGeom>
          <a:noFill/>
          <a:ln>
            <a:noFill/>
          </a:ln>
        </p:spPr>
        <p:txBody>
          <a:bodyPr spcFirstLastPara="1" wrap="square" lIns="0" tIns="0" rIns="0" bIns="0" anchor="t" anchorCtr="0">
            <a:spAutoFit/>
          </a:bodyPr>
          <a:lstStyle/>
          <a:p>
            <a:pPr marL="0" marR="0" lvl="0" indent="0" algn="l" rtl="0">
              <a:lnSpc>
                <a:spcPct val="140016"/>
              </a:lnSpc>
              <a:spcBef>
                <a:spcPts val="0"/>
              </a:spcBef>
              <a:spcAft>
                <a:spcPts val="0"/>
              </a:spcAft>
              <a:buNone/>
            </a:pPr>
            <a:r>
              <a:rPr lang="en-US" sz="2800" b="0" i="0" u="none" strike="noStrike" cap="none" dirty="0" err="1" smtClean="0">
                <a:solidFill>
                  <a:srgbClr val="FFFFFF"/>
                </a:solidFill>
                <a:latin typeface="Montserrat"/>
                <a:ea typeface="Montserrat"/>
                <a:cs typeface="Montserrat"/>
                <a:sym typeface="Montserrat"/>
              </a:rPr>
              <a:t>Lê</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Thanh</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Nhân</a:t>
            </a:r>
            <a:endParaRPr sz="2800" dirty="0"/>
          </a:p>
        </p:txBody>
      </p:sp>
      <p:sp>
        <p:nvSpPr>
          <p:cNvPr id="202" name="Google Shape;202;p19"/>
          <p:cNvSpPr txBox="1"/>
          <p:nvPr/>
        </p:nvSpPr>
        <p:spPr>
          <a:xfrm>
            <a:off x="1028700" y="6675488"/>
            <a:ext cx="4693227" cy="2412968"/>
          </a:xfrm>
          <a:prstGeom prst="rect">
            <a:avLst/>
          </a:prstGeom>
          <a:noFill/>
          <a:ln>
            <a:noFill/>
          </a:ln>
        </p:spPr>
        <p:txBody>
          <a:bodyPr spcFirstLastPara="1" wrap="square" lIns="0" tIns="0" rIns="0" bIns="0" anchor="t" anchorCtr="0">
            <a:spAutoFit/>
          </a:bodyPr>
          <a:lstStyle/>
          <a:p>
            <a:pPr marL="342900" marR="0" lvl="0" indent="-342900" algn="l" rtl="0">
              <a:lnSpc>
                <a:spcPct val="140016"/>
              </a:lnSpc>
              <a:spcBef>
                <a:spcPts val="0"/>
              </a:spcBef>
              <a:spcAft>
                <a:spcPts val="0"/>
              </a:spcAft>
              <a:buFont typeface="Courier New" panose="02070309020205020404" pitchFamily="49" charset="0"/>
              <a:buChar char="o"/>
            </a:pPr>
            <a:r>
              <a:rPr lang="en-US" sz="2800" b="0" i="0" u="none" strike="noStrike" cap="none" dirty="0" err="1" smtClean="0">
                <a:solidFill>
                  <a:srgbClr val="FFFFFF"/>
                </a:solidFill>
                <a:latin typeface="Montserrat"/>
                <a:ea typeface="Montserrat"/>
                <a:cs typeface="Montserrat"/>
                <a:sym typeface="Montserrat"/>
              </a:rPr>
              <a:t>Lê</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Viết</a:t>
            </a:r>
            <a:r>
              <a:rPr lang="en-US" sz="2800" b="0" i="0" u="none" strike="noStrike" cap="none" dirty="0" smtClean="0">
                <a:solidFill>
                  <a:srgbClr val="FFFFFF"/>
                </a:solidFill>
                <a:latin typeface="Montserrat"/>
                <a:ea typeface="Montserrat"/>
                <a:cs typeface="Montserrat"/>
                <a:sym typeface="Montserrat"/>
              </a:rPr>
              <a:t> </a:t>
            </a:r>
            <a:r>
              <a:rPr lang="en-US" sz="2800" b="0" i="0" u="none" strike="noStrike" cap="none" dirty="0" err="1" smtClean="0">
                <a:solidFill>
                  <a:srgbClr val="FFFFFF"/>
                </a:solidFill>
                <a:latin typeface="Montserrat"/>
                <a:ea typeface="Montserrat"/>
                <a:cs typeface="Montserrat"/>
                <a:sym typeface="Montserrat"/>
              </a:rPr>
              <a:t>Đông</a:t>
            </a:r>
            <a:endParaRPr lang="en-US" sz="2800" b="0" i="0" u="none" strike="noStrike" cap="none" dirty="0" smtClean="0">
              <a:solidFill>
                <a:srgbClr val="FFFFFF"/>
              </a:solidFill>
              <a:latin typeface="Montserrat"/>
              <a:ea typeface="Montserrat"/>
              <a:cs typeface="Montserrat"/>
              <a:sym typeface="Montserrat"/>
            </a:endParaRPr>
          </a:p>
          <a:p>
            <a:pPr marL="342900" marR="0" lvl="0" indent="-342900" algn="l" rtl="0">
              <a:lnSpc>
                <a:spcPct val="140016"/>
              </a:lnSpc>
              <a:spcBef>
                <a:spcPts val="0"/>
              </a:spcBef>
              <a:spcAft>
                <a:spcPts val="0"/>
              </a:spcAft>
              <a:buFont typeface="Courier New" panose="02070309020205020404" pitchFamily="49" charset="0"/>
              <a:buChar char="o"/>
            </a:pPr>
            <a:r>
              <a:rPr lang="en-US" sz="2800" dirty="0" err="1" smtClean="0">
                <a:solidFill>
                  <a:srgbClr val="FFFFFF"/>
                </a:solidFill>
                <a:latin typeface="Montserrat"/>
                <a:sym typeface="Montserrat"/>
              </a:rPr>
              <a:t>Huỳnh</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Tấn</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Phước</a:t>
            </a:r>
            <a:endParaRPr lang="en-US" sz="2800" dirty="0" smtClean="0">
              <a:solidFill>
                <a:srgbClr val="FFFFFF"/>
              </a:solidFill>
              <a:latin typeface="Montserrat"/>
              <a:sym typeface="Montserrat"/>
            </a:endParaRPr>
          </a:p>
          <a:p>
            <a:pPr marL="342900" marR="0" lvl="0" indent="-342900" algn="l" rtl="0">
              <a:lnSpc>
                <a:spcPct val="140016"/>
              </a:lnSpc>
              <a:spcBef>
                <a:spcPts val="0"/>
              </a:spcBef>
              <a:spcAft>
                <a:spcPts val="0"/>
              </a:spcAft>
              <a:buFont typeface="Courier New" panose="02070309020205020404" pitchFamily="49" charset="0"/>
              <a:buChar char="o"/>
            </a:pPr>
            <a:r>
              <a:rPr lang="en-US" sz="2800" dirty="0" err="1" smtClean="0">
                <a:solidFill>
                  <a:srgbClr val="FFFFFF"/>
                </a:solidFill>
                <a:latin typeface="Montserrat"/>
                <a:sym typeface="Montserrat"/>
              </a:rPr>
              <a:t>Nguyễn</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Nhật</a:t>
            </a:r>
            <a:r>
              <a:rPr lang="en-US" sz="2800" dirty="0" smtClean="0">
                <a:solidFill>
                  <a:srgbClr val="FFFFFF"/>
                </a:solidFill>
                <a:latin typeface="Montserrat"/>
                <a:sym typeface="Montserrat"/>
              </a:rPr>
              <a:t> Minh</a:t>
            </a:r>
          </a:p>
          <a:p>
            <a:pPr marL="342900" marR="0" lvl="0" indent="-342900" algn="l" rtl="0">
              <a:lnSpc>
                <a:spcPct val="140016"/>
              </a:lnSpc>
              <a:spcBef>
                <a:spcPts val="0"/>
              </a:spcBef>
              <a:spcAft>
                <a:spcPts val="0"/>
              </a:spcAft>
              <a:buFont typeface="Courier New" panose="02070309020205020404" pitchFamily="49" charset="0"/>
              <a:buChar char="o"/>
            </a:pPr>
            <a:r>
              <a:rPr lang="en-US" sz="2800" dirty="0" err="1" smtClean="0">
                <a:solidFill>
                  <a:srgbClr val="FFFFFF"/>
                </a:solidFill>
                <a:latin typeface="Montserrat"/>
                <a:sym typeface="Montserrat"/>
              </a:rPr>
              <a:t>Trần</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Thụ</a:t>
            </a:r>
            <a:r>
              <a:rPr lang="en-US" sz="2800" dirty="0" smtClean="0">
                <a:solidFill>
                  <a:srgbClr val="FFFFFF"/>
                </a:solidFill>
                <a:latin typeface="Montserrat"/>
                <a:sym typeface="Montserrat"/>
              </a:rPr>
              <a:t> </a:t>
            </a:r>
            <a:r>
              <a:rPr lang="en-US" sz="2800" dirty="0" err="1" smtClean="0">
                <a:solidFill>
                  <a:srgbClr val="FFFFFF"/>
                </a:solidFill>
                <a:latin typeface="Montserrat"/>
                <a:sym typeface="Montserrat"/>
              </a:rPr>
              <a:t>Huy</a:t>
            </a:r>
            <a:endParaRPr sz="2800" dirty="0"/>
          </a:p>
        </p:txBody>
      </p:sp>
      <p:cxnSp>
        <p:nvCxnSpPr>
          <p:cNvPr id="203" name="Google Shape;203;p19"/>
          <p:cNvCxnSpPr/>
          <p:nvPr/>
        </p:nvCxnSpPr>
        <p:spPr>
          <a:xfrm>
            <a:off x="1028841" y="4457412"/>
            <a:ext cx="7283997" cy="29246"/>
          </a:xfrm>
          <a:prstGeom prst="straightConnector1">
            <a:avLst/>
          </a:prstGeom>
          <a:noFill/>
          <a:ln w="57150" cap="flat" cmpd="sng">
            <a:solidFill>
              <a:srgbClr val="41B8D5"/>
            </a:solidFill>
            <a:prstDash val="solid"/>
            <a:round/>
            <a:headEnd type="none" w="sm" len="sm"/>
            <a:tailEnd type="none" w="sm" len="sm"/>
          </a:ln>
        </p:spPr>
      </p:cxnSp>
      <p:cxnSp>
        <p:nvCxnSpPr>
          <p:cNvPr id="204" name="Google Shape;204;p19"/>
          <p:cNvCxnSpPr/>
          <p:nvPr/>
        </p:nvCxnSpPr>
        <p:spPr>
          <a:xfrm>
            <a:off x="1008727" y="6465006"/>
            <a:ext cx="7283997" cy="29246"/>
          </a:xfrm>
          <a:prstGeom prst="straightConnector1">
            <a:avLst/>
          </a:prstGeom>
          <a:noFill/>
          <a:ln w="57150" cap="flat" cmpd="sng">
            <a:solidFill>
              <a:srgbClr val="41B8D5"/>
            </a:solidFill>
            <a:prstDash val="solid"/>
            <a:round/>
            <a:headEnd type="none" w="sm" len="sm"/>
            <a:tailEnd type="none" w="sm" len="sm"/>
          </a:ln>
        </p:spPr>
      </p:cxnSp>
      <p:pic>
        <p:nvPicPr>
          <p:cNvPr id="4" name="Picture 3"/>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607063" y="-385546"/>
            <a:ext cx="10680937" cy="10674063"/>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96"/>
                                        </p:tgtEl>
                                        <p:attrNameLst>
                                          <p:attrName>style.visibility</p:attrName>
                                        </p:attrNameLst>
                                      </p:cBhvr>
                                      <p:to>
                                        <p:strVal val="visible"/>
                                      </p:to>
                                    </p:set>
                                    <p:animEffect transition="in" filter="fade">
                                      <p:cBhvr>
                                        <p:cTn id="7" dur="500"/>
                                        <p:tgtEl>
                                          <p:spTgt spid="1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9"/>
        <p:cNvGrpSpPr/>
        <p:nvPr/>
      </p:nvGrpSpPr>
      <p:grpSpPr>
        <a:xfrm>
          <a:off x="0" y="0"/>
          <a:ext cx="0" cy="0"/>
          <a:chOff x="0" y="0"/>
          <a:chExt cx="0" cy="0"/>
        </a:xfrm>
      </p:grpSpPr>
      <p:pic>
        <p:nvPicPr>
          <p:cNvPr id="110" name="Google Shape;110;p14"/>
          <p:cNvPicPr preferRelativeResize="0"/>
          <p:nvPr/>
        </p:nvPicPr>
        <p:blipFill rotWithShape="1">
          <a:blip r:embed="rId3">
            <a:alphaModFix/>
          </a:blip>
          <a:srcRect t="7812" b="7811"/>
          <a:stretch/>
        </p:blipFill>
        <p:spPr>
          <a:xfrm>
            <a:off x="0" y="0"/>
            <a:ext cx="18288000" cy="10287000"/>
          </a:xfrm>
          <a:prstGeom prst="rect">
            <a:avLst/>
          </a:prstGeom>
          <a:noFill/>
          <a:ln>
            <a:noFill/>
          </a:ln>
        </p:spPr>
      </p:pic>
      <p:grpSp>
        <p:nvGrpSpPr>
          <p:cNvPr id="111" name="Google Shape;111;p14"/>
          <p:cNvGrpSpPr/>
          <p:nvPr/>
        </p:nvGrpSpPr>
        <p:grpSpPr>
          <a:xfrm>
            <a:off x="12216745" y="3759200"/>
            <a:ext cx="6667973" cy="6697861"/>
            <a:chOff x="1813" y="0"/>
            <a:chExt cx="809173" cy="812800"/>
          </a:xfrm>
        </p:grpSpPr>
        <p:sp>
          <p:nvSpPr>
            <p:cNvPr id="112" name="Google Shape;112;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4" name="Google Shape;114;p14"/>
          <p:cNvGrpSpPr/>
          <p:nvPr/>
        </p:nvGrpSpPr>
        <p:grpSpPr>
          <a:xfrm>
            <a:off x="5886688" y="3750370"/>
            <a:ext cx="6667973" cy="6697861"/>
            <a:chOff x="1813" y="0"/>
            <a:chExt cx="809173" cy="812800"/>
          </a:xfrm>
        </p:grpSpPr>
        <p:sp>
          <p:nvSpPr>
            <p:cNvPr id="115" name="Google Shape;115;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17" name="Google Shape;117;p14"/>
          <p:cNvGrpSpPr/>
          <p:nvPr/>
        </p:nvGrpSpPr>
        <p:grpSpPr>
          <a:xfrm>
            <a:off x="12215788" y="3589139"/>
            <a:ext cx="6667973" cy="6697861"/>
            <a:chOff x="1813" y="0"/>
            <a:chExt cx="809173" cy="812800"/>
          </a:xfrm>
        </p:grpSpPr>
        <p:sp>
          <p:nvSpPr>
            <p:cNvPr id="118" name="Google Shape;118;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0" name="Google Shape;120;p14"/>
          <p:cNvGrpSpPr/>
          <p:nvPr/>
        </p:nvGrpSpPr>
        <p:grpSpPr>
          <a:xfrm>
            <a:off x="-443369" y="3741539"/>
            <a:ext cx="6667973" cy="6697861"/>
            <a:chOff x="1813" y="0"/>
            <a:chExt cx="809173" cy="812800"/>
          </a:xfrm>
        </p:grpSpPr>
        <p:sp>
          <p:nvSpPr>
            <p:cNvPr id="121" name="Google Shape;121;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1B89D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123" name="Google Shape;123;p14"/>
          <p:cNvGrpSpPr/>
          <p:nvPr/>
        </p:nvGrpSpPr>
        <p:grpSpPr>
          <a:xfrm>
            <a:off x="5810010" y="3589139"/>
            <a:ext cx="6667973" cy="6697861"/>
            <a:chOff x="1813" y="0"/>
            <a:chExt cx="809173" cy="812800"/>
          </a:xfrm>
        </p:grpSpPr>
        <p:sp>
          <p:nvSpPr>
            <p:cNvPr id="124" name="Google Shape;124;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2500">
                <a:latin typeface="Montserrat" panose="00000500000000000000" pitchFamily="2" charset="0"/>
              </a:endParaRPr>
            </a:p>
          </p:txBody>
        </p:sp>
        <p:sp>
          <p:nvSpPr>
            <p:cNvPr id="125" name="Google Shape;125;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2500" b="0" i="0" u="none" strike="noStrike" cap="none">
                <a:solidFill>
                  <a:schemeClr val="dk1"/>
                </a:solidFill>
                <a:latin typeface="Montserrat" panose="00000500000000000000" pitchFamily="2" charset="0"/>
                <a:ea typeface="Calibri"/>
                <a:cs typeface="Calibri"/>
                <a:sym typeface="Calibri"/>
              </a:endParaRPr>
            </a:p>
          </p:txBody>
        </p:sp>
      </p:grpSp>
      <p:grpSp>
        <p:nvGrpSpPr>
          <p:cNvPr id="126" name="Google Shape;126;p14"/>
          <p:cNvGrpSpPr/>
          <p:nvPr/>
        </p:nvGrpSpPr>
        <p:grpSpPr>
          <a:xfrm>
            <a:off x="-595769" y="3589139"/>
            <a:ext cx="6667973" cy="6697861"/>
            <a:chOff x="1813" y="0"/>
            <a:chExt cx="809173" cy="812800"/>
          </a:xfrm>
        </p:grpSpPr>
        <p:sp>
          <p:nvSpPr>
            <p:cNvPr id="127" name="Google Shape;127;p14"/>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60B3D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14"/>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
        <p:nvSpPr>
          <p:cNvPr id="129" name="Google Shape;129;p14"/>
          <p:cNvSpPr txBox="1"/>
          <p:nvPr/>
        </p:nvSpPr>
        <p:spPr>
          <a:xfrm>
            <a:off x="678026" y="800100"/>
            <a:ext cx="16932000" cy="2215991"/>
          </a:xfrm>
          <a:prstGeom prst="rect">
            <a:avLst/>
          </a:prstGeom>
          <a:noFill/>
          <a:ln>
            <a:noFill/>
          </a:ln>
          <a:effectLst>
            <a:outerShdw blurRad="842963" dist="19050" dir="102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dirty="0" smtClean="0">
                <a:solidFill>
                  <a:schemeClr val="lt1"/>
                </a:solidFill>
                <a:latin typeface="Teko Medium"/>
                <a:cs typeface="Teko Medium"/>
                <a:sym typeface="Teko Medium"/>
              </a:rPr>
              <a:t>Actual requirements</a:t>
            </a:r>
            <a:endParaRPr dirty="0"/>
          </a:p>
        </p:txBody>
      </p:sp>
      <p:sp>
        <p:nvSpPr>
          <p:cNvPr id="130" name="Google Shape;130;p14"/>
          <p:cNvSpPr txBox="1"/>
          <p:nvPr/>
        </p:nvSpPr>
        <p:spPr>
          <a:xfrm>
            <a:off x="155742" y="5108388"/>
            <a:ext cx="5245282" cy="3964162"/>
          </a:xfrm>
          <a:prstGeom prst="rect">
            <a:avLst/>
          </a:prstGeom>
          <a:noFill/>
          <a:ln>
            <a:noFill/>
          </a:ln>
        </p:spPr>
        <p:txBody>
          <a:bodyPr spcFirstLastPara="1" wrap="square" lIns="0" tIns="0" rIns="0" bIns="0" anchor="t" anchorCtr="0">
            <a:spAutoFit/>
          </a:bodyPr>
          <a:lstStyle/>
          <a:p>
            <a:pPr marL="269875" lvl="1" algn="ctr">
              <a:lnSpc>
                <a:spcPct val="140016"/>
              </a:lnSpc>
              <a:buSzPts val="2499"/>
            </a:pPr>
            <a:r>
              <a:rPr lang="en-GB" sz="2300" dirty="0" smtClean="0">
                <a:latin typeface="Montserrat" panose="00000500000000000000" pitchFamily="2" charset="0"/>
              </a:rPr>
              <a:t>Cinema-Booking is a </a:t>
            </a:r>
            <a:r>
              <a:rPr lang="en-GB" sz="2300" dirty="0">
                <a:latin typeface="Montserrat" panose="00000500000000000000" pitchFamily="2" charset="0"/>
              </a:rPr>
              <a:t>desktop application that will streamline the booking and product management process, providing a centralized database for storing information and automating many of the manual processes currently in </a:t>
            </a:r>
            <a:r>
              <a:rPr lang="en-GB" sz="2300" dirty="0" smtClean="0">
                <a:latin typeface="Montserrat" panose="00000500000000000000" pitchFamily="2" charset="0"/>
              </a:rPr>
              <a:t>place</a:t>
            </a:r>
            <a:endParaRPr sz="2300" dirty="0">
              <a:latin typeface="Montserrat" panose="00000500000000000000" pitchFamily="2" charset="0"/>
            </a:endParaRPr>
          </a:p>
        </p:txBody>
      </p:sp>
      <p:sp>
        <p:nvSpPr>
          <p:cNvPr id="132" name="Google Shape;132;p14"/>
          <p:cNvSpPr txBox="1"/>
          <p:nvPr/>
        </p:nvSpPr>
        <p:spPr>
          <a:xfrm>
            <a:off x="6303172" y="5432739"/>
            <a:ext cx="5627499" cy="2973122"/>
          </a:xfrm>
          <a:prstGeom prst="rect">
            <a:avLst/>
          </a:prstGeom>
          <a:noFill/>
          <a:ln>
            <a:noFill/>
          </a:ln>
        </p:spPr>
        <p:txBody>
          <a:bodyPr spcFirstLastPara="1" wrap="square" lIns="0" tIns="0" rIns="0" bIns="0" anchor="t" anchorCtr="0">
            <a:spAutoFit/>
          </a:bodyPr>
          <a:lstStyle/>
          <a:p>
            <a:pPr marL="269875" lvl="1" algn="ctr">
              <a:lnSpc>
                <a:spcPct val="140016"/>
              </a:lnSpc>
              <a:buSzPts val="2499"/>
            </a:pPr>
            <a:r>
              <a:rPr lang="en-GB" sz="2300" dirty="0">
                <a:latin typeface="Montserrat" panose="00000500000000000000" pitchFamily="2" charset="0"/>
              </a:rPr>
              <a:t>The application will be designed to be user-friendly and intuitive, allowing counter employees and administrators to easily perform their duties and access relevant information.</a:t>
            </a:r>
            <a:endParaRPr sz="2300" dirty="0">
              <a:latin typeface="Montserrat" panose="00000500000000000000" pitchFamily="2" charset="0"/>
            </a:endParaRPr>
          </a:p>
        </p:txBody>
      </p:sp>
      <p:sp>
        <p:nvSpPr>
          <p:cNvPr id="134" name="Google Shape;134;p14"/>
          <p:cNvSpPr txBox="1"/>
          <p:nvPr/>
        </p:nvSpPr>
        <p:spPr>
          <a:xfrm>
            <a:off x="12791568" y="4311467"/>
            <a:ext cx="5141301" cy="5450723"/>
          </a:xfrm>
          <a:prstGeom prst="rect">
            <a:avLst/>
          </a:prstGeom>
          <a:noFill/>
          <a:ln>
            <a:noFill/>
          </a:ln>
        </p:spPr>
        <p:txBody>
          <a:bodyPr spcFirstLastPara="1" wrap="square" lIns="0" tIns="0" rIns="0" bIns="0" anchor="t" anchorCtr="0">
            <a:spAutoFit/>
          </a:bodyPr>
          <a:lstStyle/>
          <a:p>
            <a:pPr marL="269875" lvl="1" algn="ctr">
              <a:lnSpc>
                <a:spcPct val="140016"/>
              </a:lnSpc>
              <a:buSzPts val="2499"/>
            </a:pPr>
            <a:r>
              <a:rPr lang="en-GB" sz="2300" dirty="0">
                <a:latin typeface="Montserrat" panose="00000500000000000000" pitchFamily="2" charset="0"/>
              </a:rPr>
              <a:t>T</a:t>
            </a:r>
            <a:r>
              <a:rPr lang="en-GB" sz="2300" dirty="0" smtClean="0">
                <a:latin typeface="Montserrat" panose="00000500000000000000" pitchFamily="2" charset="0"/>
              </a:rPr>
              <a:t>he </a:t>
            </a:r>
            <a:r>
              <a:rPr lang="en-GB" sz="2300" dirty="0">
                <a:latin typeface="Montserrat" panose="00000500000000000000" pitchFamily="2" charset="0"/>
              </a:rPr>
              <a:t>application will include reporting and analysis capabilities, providing valuable insights into the performance of the organization over time. Overall, this application will help our organization to operate more efficiently and effectively, improving the customer experience and increasing revenue</a:t>
            </a:r>
            <a:endParaRPr sz="2300" dirty="0">
              <a:latin typeface="Montserrat" panose="00000500000000000000" pitchFamily="2" charset="0"/>
            </a:endParaRPr>
          </a:p>
        </p:txBody>
      </p:sp>
      <p:cxnSp>
        <p:nvCxnSpPr>
          <p:cNvPr id="136" name="Google Shape;136;p14"/>
          <p:cNvCxnSpPr/>
          <p:nvPr/>
        </p:nvCxnSpPr>
        <p:spPr>
          <a:xfrm>
            <a:off x="5974558" y="2803595"/>
            <a:ext cx="6492240" cy="0"/>
          </a:xfrm>
          <a:prstGeom prst="straightConnector1">
            <a:avLst/>
          </a:prstGeom>
          <a:noFill/>
          <a:ln w="57150" cap="flat" cmpd="sng">
            <a:solidFill>
              <a:srgbClr val="60B3DD"/>
            </a:solidFill>
            <a:prstDash val="solid"/>
            <a:round/>
            <a:headEnd type="none" w="sm" len="sm"/>
            <a:tailEnd type="none" w="sm" len="sm"/>
          </a:ln>
        </p:spPr>
      </p:cxn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129"/>
                                        </p:tgtEl>
                                        <p:attrNameLst>
                                          <p:attrName>style.visibility</p:attrName>
                                        </p:attrNameLst>
                                      </p:cBhvr>
                                      <p:to>
                                        <p:strVal val="visible"/>
                                      </p:to>
                                    </p:set>
                                    <p:animEffect transition="in" filter="fade">
                                      <p:cBhvr>
                                        <p:cTn id="7" dur="500"/>
                                        <p:tgtEl>
                                          <p:spTgt spid="1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pic>
        <p:nvPicPr>
          <p:cNvPr id="425" name="Google Shape;425;p30"/>
          <p:cNvPicPr preferRelativeResize="0"/>
          <p:nvPr/>
        </p:nvPicPr>
        <p:blipFill rotWithShape="1">
          <a:blip r:embed="rId3">
            <a:alphaModFix/>
          </a:blip>
          <a:srcRect t="7825" b="7824"/>
          <a:stretch/>
        </p:blipFill>
        <p:spPr>
          <a:xfrm>
            <a:off x="0" y="0"/>
            <a:ext cx="18288000" cy="10287000"/>
          </a:xfrm>
          <a:prstGeom prst="rect">
            <a:avLst/>
          </a:prstGeom>
          <a:noFill/>
          <a:ln>
            <a:noFill/>
          </a:ln>
        </p:spPr>
      </p:pic>
      <p:sp>
        <p:nvSpPr>
          <p:cNvPr id="427" name="Google Shape;427;p30"/>
          <p:cNvSpPr txBox="1"/>
          <p:nvPr/>
        </p:nvSpPr>
        <p:spPr>
          <a:xfrm>
            <a:off x="3770974" y="973525"/>
            <a:ext cx="10899600" cy="2215991"/>
          </a:xfrm>
          <a:prstGeom prst="rect">
            <a:avLst/>
          </a:prstGeom>
          <a:noFill/>
          <a:ln>
            <a:noFill/>
          </a:ln>
          <a:effectLst>
            <a:outerShdw blurRad="842963" dist="19050" dir="66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Admin Function</a:t>
            </a:r>
            <a:endParaRPr dirty="0"/>
          </a:p>
        </p:txBody>
      </p:sp>
      <p:grpSp>
        <p:nvGrpSpPr>
          <p:cNvPr id="428" name="Google Shape;428;p30"/>
          <p:cNvGrpSpPr/>
          <p:nvPr/>
        </p:nvGrpSpPr>
        <p:grpSpPr>
          <a:xfrm>
            <a:off x="2673938" y="3923601"/>
            <a:ext cx="4002232" cy="2768866"/>
            <a:chOff x="0" y="0"/>
            <a:chExt cx="5336310" cy="3691819"/>
          </a:xfrm>
        </p:grpSpPr>
        <p:sp>
          <p:nvSpPr>
            <p:cNvPr id="429" name="Google Shape;429;p30"/>
            <p:cNvSpPr txBox="1"/>
            <p:nvPr/>
          </p:nvSpPr>
          <p:spPr>
            <a:xfrm>
              <a:off x="0" y="0"/>
              <a:ext cx="5336310" cy="787908"/>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dirty="0" smtClean="0">
                  <a:solidFill>
                    <a:srgbClr val="60B3DD"/>
                  </a:solidFill>
                  <a:latin typeface="Montserrat"/>
                  <a:ea typeface="Montserrat"/>
                  <a:cs typeface="Montserrat"/>
                  <a:sym typeface="Montserrat"/>
                </a:rPr>
                <a:t>Manage Employee</a:t>
              </a:r>
              <a:endParaRPr dirty="0"/>
            </a:p>
          </p:txBody>
        </p:sp>
        <p:sp>
          <p:nvSpPr>
            <p:cNvPr id="430" name="Google Shape;430;p30"/>
            <p:cNvSpPr txBox="1"/>
            <p:nvPr/>
          </p:nvSpPr>
          <p:spPr>
            <a:xfrm>
              <a:off x="0" y="934142"/>
              <a:ext cx="5161003" cy="2757677"/>
            </a:xfrm>
            <a:prstGeom prst="rect">
              <a:avLst/>
            </a:prstGeom>
            <a:noFill/>
            <a:ln>
              <a:noFill/>
            </a:ln>
          </p:spPr>
          <p:txBody>
            <a:bodyPr spcFirstLastPara="1" wrap="square" lIns="0" tIns="0" rIns="0" bIns="0" anchor="t" anchorCtr="0">
              <a:spAutoFit/>
            </a:bodyPr>
            <a:lstStyle/>
            <a:p>
              <a:pPr marL="342900" marR="0" lvl="0" indent="-342900" algn="l" rtl="0">
                <a:lnSpc>
                  <a:spcPct val="139958"/>
                </a:lnSpc>
                <a:spcBef>
                  <a:spcPts val="0"/>
                </a:spcBef>
                <a:spcAft>
                  <a:spcPts val="0"/>
                </a:spcAft>
                <a:buFont typeface="Courier New" panose="02070309020205020404" pitchFamily="49" charset="0"/>
                <a:buChar char="o"/>
              </a:pPr>
              <a:r>
                <a:rPr lang="en-US" sz="2400" dirty="0" smtClean="0">
                  <a:solidFill>
                    <a:schemeClr val="bg1"/>
                  </a:solidFill>
                  <a:latin typeface="Montserrat" panose="00000500000000000000" pitchFamily="2" charset="0"/>
                </a:rPr>
                <a:t>Add new employee</a:t>
              </a:r>
            </a:p>
            <a:p>
              <a:pPr marL="342900" marR="0" lvl="0" indent="-342900" algn="l" rtl="0">
                <a:lnSpc>
                  <a:spcPct val="139958"/>
                </a:lnSpc>
                <a:spcBef>
                  <a:spcPts val="0"/>
                </a:spcBef>
                <a:spcAft>
                  <a:spcPts val="0"/>
                </a:spcAft>
                <a:buFont typeface="Courier New" panose="02070309020205020404" pitchFamily="49" charset="0"/>
                <a:buChar char="o"/>
              </a:pPr>
              <a:r>
                <a:rPr lang="en-US" sz="2400" dirty="0" smtClean="0">
                  <a:solidFill>
                    <a:schemeClr val="bg1"/>
                  </a:solidFill>
                  <a:latin typeface="Montserrat" panose="00000500000000000000" pitchFamily="2" charset="0"/>
                </a:rPr>
                <a:t>Delete employee</a:t>
              </a:r>
            </a:p>
            <a:p>
              <a:pPr marL="342900" marR="0" lvl="0" indent="-342900" algn="l" rtl="0">
                <a:lnSpc>
                  <a:spcPct val="139958"/>
                </a:lnSpc>
                <a:spcBef>
                  <a:spcPts val="0"/>
                </a:spcBef>
                <a:spcAft>
                  <a:spcPts val="0"/>
                </a:spcAft>
                <a:buFont typeface="Courier New" panose="02070309020205020404" pitchFamily="49" charset="0"/>
                <a:buChar char="o"/>
              </a:pPr>
              <a:r>
                <a:rPr lang="en-US" sz="2400" dirty="0" smtClean="0">
                  <a:solidFill>
                    <a:schemeClr val="bg1"/>
                  </a:solidFill>
                  <a:latin typeface="Montserrat" panose="00000500000000000000" pitchFamily="2" charset="0"/>
                </a:rPr>
                <a:t>Update employee</a:t>
              </a:r>
            </a:p>
            <a:p>
              <a:pPr marL="342900" marR="0" lvl="0" indent="-342900" algn="l" rtl="0">
                <a:lnSpc>
                  <a:spcPct val="139958"/>
                </a:lnSpc>
                <a:spcBef>
                  <a:spcPts val="0"/>
                </a:spcBef>
                <a:spcAft>
                  <a:spcPts val="0"/>
                </a:spcAft>
                <a:buFont typeface="Courier New" panose="02070309020205020404" pitchFamily="49" charset="0"/>
                <a:buChar char="o"/>
              </a:pPr>
              <a:r>
                <a:rPr lang="en-US" sz="2400" dirty="0">
                  <a:solidFill>
                    <a:schemeClr val="bg1"/>
                  </a:solidFill>
                  <a:latin typeface="Montserrat" panose="00000500000000000000" pitchFamily="2" charset="0"/>
                </a:rPr>
                <a:t>R</a:t>
              </a:r>
              <a:r>
                <a:rPr lang="en-US" sz="2400" dirty="0" smtClean="0">
                  <a:solidFill>
                    <a:schemeClr val="bg1"/>
                  </a:solidFill>
                  <a:latin typeface="Montserrat" panose="00000500000000000000" pitchFamily="2" charset="0"/>
                </a:rPr>
                <a:t>eport for employee</a:t>
              </a:r>
              <a:endParaRPr sz="2400" dirty="0">
                <a:solidFill>
                  <a:schemeClr val="bg1"/>
                </a:solidFill>
                <a:latin typeface="Montserrat" panose="00000500000000000000" pitchFamily="2" charset="0"/>
              </a:endParaRPr>
            </a:p>
          </p:txBody>
        </p:sp>
      </p:grpSp>
      <p:grpSp>
        <p:nvGrpSpPr>
          <p:cNvPr id="431" name="Google Shape;431;p30"/>
          <p:cNvGrpSpPr/>
          <p:nvPr/>
        </p:nvGrpSpPr>
        <p:grpSpPr>
          <a:xfrm>
            <a:off x="7521006" y="3922029"/>
            <a:ext cx="4032753" cy="2659190"/>
            <a:chOff x="704899" y="-2096"/>
            <a:chExt cx="5377003" cy="3545585"/>
          </a:xfrm>
        </p:grpSpPr>
        <p:sp>
          <p:nvSpPr>
            <p:cNvPr id="432" name="Google Shape;432;p30"/>
            <p:cNvSpPr txBox="1"/>
            <p:nvPr/>
          </p:nvSpPr>
          <p:spPr>
            <a:xfrm>
              <a:off x="704899" y="-2096"/>
              <a:ext cx="5377003" cy="787908"/>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i="0" u="none" strike="noStrike" cap="none" dirty="0" smtClean="0">
                  <a:solidFill>
                    <a:srgbClr val="60B3DD"/>
                  </a:solidFill>
                  <a:latin typeface="Montserrat"/>
                  <a:ea typeface="Montserrat"/>
                  <a:cs typeface="Montserrat"/>
                  <a:sym typeface="Montserrat"/>
                </a:rPr>
                <a:t>Manage Film</a:t>
              </a:r>
              <a:endParaRPr dirty="0"/>
            </a:p>
          </p:txBody>
        </p:sp>
        <p:sp>
          <p:nvSpPr>
            <p:cNvPr id="433" name="Google Shape;433;p30"/>
            <p:cNvSpPr txBox="1"/>
            <p:nvPr/>
          </p:nvSpPr>
          <p:spPr>
            <a:xfrm>
              <a:off x="812900" y="785812"/>
              <a:ext cx="5161003" cy="2757677"/>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dirty="0" smtClean="0">
                  <a:solidFill>
                    <a:srgbClr val="FFFFFF"/>
                  </a:solidFill>
                  <a:latin typeface="Montserrat"/>
                  <a:ea typeface="Montserrat"/>
                  <a:cs typeface="Montserrat"/>
                  <a:sym typeface="Montserrat"/>
                </a:rPr>
                <a:t>Add new film</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Delete film</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Update film</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Report for film</a:t>
              </a:r>
              <a:endParaRPr dirty="0"/>
            </a:p>
          </p:txBody>
        </p:sp>
      </p:grpSp>
      <p:grpSp>
        <p:nvGrpSpPr>
          <p:cNvPr id="434" name="Google Shape;434;p30"/>
          <p:cNvGrpSpPr/>
          <p:nvPr/>
        </p:nvGrpSpPr>
        <p:grpSpPr>
          <a:xfrm>
            <a:off x="11112542" y="3922029"/>
            <a:ext cx="4340335" cy="2253373"/>
            <a:chOff x="-480291" y="-2096"/>
            <a:chExt cx="5787114" cy="3004495"/>
          </a:xfrm>
        </p:grpSpPr>
        <p:sp>
          <p:nvSpPr>
            <p:cNvPr id="435" name="Google Shape;435;p30"/>
            <p:cNvSpPr txBox="1"/>
            <p:nvPr/>
          </p:nvSpPr>
          <p:spPr>
            <a:xfrm>
              <a:off x="-480291" y="-2096"/>
              <a:ext cx="5161003" cy="787907"/>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r>
                <a:rPr lang="en-US" sz="3200" b="1" dirty="0" smtClean="0">
                  <a:solidFill>
                    <a:srgbClr val="60B3DD"/>
                  </a:solidFill>
                  <a:latin typeface="Montserrat"/>
                  <a:sym typeface="Montserrat"/>
                </a:rPr>
                <a:t>Manage	Schedule</a:t>
              </a:r>
              <a:endParaRPr dirty="0"/>
            </a:p>
          </p:txBody>
        </p:sp>
        <p:sp>
          <p:nvSpPr>
            <p:cNvPr id="436" name="Google Shape;436;p30"/>
            <p:cNvSpPr txBox="1"/>
            <p:nvPr/>
          </p:nvSpPr>
          <p:spPr>
            <a:xfrm>
              <a:off x="0" y="934142"/>
              <a:ext cx="5306823" cy="2068257"/>
            </a:xfrm>
            <a:prstGeom prst="rect">
              <a:avLst/>
            </a:prstGeom>
            <a:noFill/>
            <a:ln>
              <a:noFill/>
            </a:ln>
          </p:spPr>
          <p:txBody>
            <a:bodyPr spcFirstLastPara="1" wrap="square" lIns="0" tIns="0" rIns="0" bIns="0" anchor="t" anchorCtr="0">
              <a:spAutoFit/>
            </a:bodyPr>
            <a:lstStyle/>
            <a:p>
              <a:pPr marL="0" marR="0" lvl="0" indent="0" algn="l" rtl="0">
                <a:lnSpc>
                  <a:spcPct val="139958"/>
                </a:lnSpc>
                <a:spcBef>
                  <a:spcPts val="0"/>
                </a:spcBef>
                <a:spcAft>
                  <a:spcPts val="0"/>
                </a:spcAft>
                <a:buNone/>
              </a:pPr>
              <a:r>
                <a:rPr lang="en-US" sz="2400" b="0" i="0" u="none" strike="noStrike" cap="none" dirty="0" smtClean="0">
                  <a:solidFill>
                    <a:srgbClr val="FFFFFF"/>
                  </a:solidFill>
                  <a:latin typeface="Montserrat"/>
                  <a:ea typeface="Montserrat"/>
                  <a:cs typeface="Montserrat"/>
                  <a:sym typeface="Montserrat"/>
                </a:rPr>
                <a:t>Add new </a:t>
              </a:r>
              <a:r>
                <a:rPr lang="en-US" sz="2400" dirty="0">
                  <a:solidFill>
                    <a:srgbClr val="FFFFFF"/>
                  </a:solidFill>
                  <a:latin typeface="Montserrat"/>
                  <a:ea typeface="Montserrat"/>
                  <a:cs typeface="Montserrat"/>
                  <a:sym typeface="Montserrat"/>
                </a:rPr>
                <a:t>s</a:t>
              </a:r>
              <a:r>
                <a:rPr lang="en-US" sz="2400" b="0" i="0" u="none" strike="noStrike" cap="none" dirty="0" smtClean="0">
                  <a:solidFill>
                    <a:srgbClr val="FFFFFF"/>
                  </a:solidFill>
                  <a:latin typeface="Montserrat"/>
                  <a:ea typeface="Montserrat"/>
                  <a:cs typeface="Montserrat"/>
                  <a:sym typeface="Montserrat"/>
                </a:rPr>
                <a:t>chedule</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Delete schedule</a:t>
              </a:r>
            </a:p>
            <a:p>
              <a:pPr marL="0" marR="0" lvl="0" indent="0" algn="l" rtl="0">
                <a:lnSpc>
                  <a:spcPct val="139958"/>
                </a:lnSpc>
                <a:spcBef>
                  <a:spcPts val="0"/>
                </a:spcBef>
                <a:spcAft>
                  <a:spcPts val="0"/>
                </a:spcAft>
                <a:buNone/>
              </a:pPr>
              <a:r>
                <a:rPr lang="en-US" sz="2400" dirty="0" smtClean="0">
                  <a:solidFill>
                    <a:srgbClr val="FFFFFF"/>
                  </a:solidFill>
                  <a:latin typeface="Montserrat"/>
                  <a:sym typeface="Montserrat"/>
                </a:rPr>
                <a:t>Update schedule</a:t>
              </a:r>
              <a:endParaRPr dirty="0"/>
            </a:p>
          </p:txBody>
        </p:sp>
      </p:grpSp>
      <p:sp>
        <p:nvSpPr>
          <p:cNvPr id="438" name="Google Shape;438;p30"/>
          <p:cNvSpPr txBox="1"/>
          <p:nvPr/>
        </p:nvSpPr>
        <p:spPr>
          <a:xfrm>
            <a:off x="13740964" y="3869147"/>
            <a:ext cx="4032753" cy="258532"/>
          </a:xfrm>
          <a:prstGeom prst="rect">
            <a:avLst/>
          </a:prstGeom>
          <a:noFill/>
          <a:ln>
            <a:noFill/>
          </a:ln>
        </p:spPr>
        <p:txBody>
          <a:bodyPr spcFirstLastPara="1" wrap="square" lIns="0" tIns="0" rIns="0" bIns="0" anchor="t" anchorCtr="0">
            <a:spAutoFit/>
          </a:bodyPr>
          <a:lstStyle/>
          <a:p>
            <a:pPr marL="0" marR="0" lvl="0" indent="0" algn="l" rtl="0">
              <a:lnSpc>
                <a:spcPct val="120000"/>
              </a:lnSpc>
              <a:spcBef>
                <a:spcPts val="0"/>
              </a:spcBef>
              <a:spcAft>
                <a:spcPts val="0"/>
              </a:spcAft>
              <a:buNone/>
            </a:pPr>
            <a:endParaRPr dirty="0"/>
          </a:p>
        </p:txBody>
      </p:sp>
      <p:grpSp>
        <p:nvGrpSpPr>
          <p:cNvPr id="440" name="Google Shape;440;p30"/>
          <p:cNvGrpSpPr/>
          <p:nvPr/>
        </p:nvGrpSpPr>
        <p:grpSpPr>
          <a:xfrm>
            <a:off x="3032768" y="1684379"/>
            <a:ext cx="395370" cy="397142"/>
            <a:chOff x="1813" y="0"/>
            <a:chExt cx="809173" cy="812800"/>
          </a:xfrm>
        </p:grpSpPr>
        <p:sp>
          <p:nvSpPr>
            <p:cNvPr id="441" name="Google Shape;441;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43" name="Google Shape;443;p30"/>
          <p:cNvGrpSpPr/>
          <p:nvPr/>
        </p:nvGrpSpPr>
        <p:grpSpPr>
          <a:xfrm>
            <a:off x="3734628" y="1684379"/>
            <a:ext cx="395370" cy="397142"/>
            <a:chOff x="1813" y="0"/>
            <a:chExt cx="809173" cy="812800"/>
          </a:xfrm>
        </p:grpSpPr>
        <p:sp>
          <p:nvSpPr>
            <p:cNvPr id="444" name="Google Shape;444;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49" name="Google Shape;449;p30"/>
          <p:cNvGrpSpPr/>
          <p:nvPr/>
        </p:nvGrpSpPr>
        <p:grpSpPr>
          <a:xfrm>
            <a:off x="927106" y="1684379"/>
            <a:ext cx="395370" cy="397142"/>
            <a:chOff x="1813" y="0"/>
            <a:chExt cx="809173" cy="812800"/>
          </a:xfrm>
        </p:grpSpPr>
        <p:sp>
          <p:nvSpPr>
            <p:cNvPr id="450" name="Google Shape;450;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 name="Google Shape;451;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52" name="Google Shape;452;p30"/>
          <p:cNvGrpSpPr/>
          <p:nvPr/>
        </p:nvGrpSpPr>
        <p:grpSpPr>
          <a:xfrm>
            <a:off x="1628966" y="1684379"/>
            <a:ext cx="395370" cy="397142"/>
            <a:chOff x="1813" y="0"/>
            <a:chExt cx="809173" cy="812800"/>
          </a:xfrm>
        </p:grpSpPr>
        <p:sp>
          <p:nvSpPr>
            <p:cNvPr id="453" name="Google Shape;453;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 name="Google Shape;454;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55" name="Google Shape;455;p30"/>
          <p:cNvGrpSpPr/>
          <p:nvPr/>
        </p:nvGrpSpPr>
        <p:grpSpPr>
          <a:xfrm>
            <a:off x="2330826" y="1684379"/>
            <a:ext cx="395370" cy="397142"/>
            <a:chOff x="1813" y="0"/>
            <a:chExt cx="809173" cy="812800"/>
          </a:xfrm>
        </p:grpSpPr>
        <p:sp>
          <p:nvSpPr>
            <p:cNvPr id="456" name="Google Shape;456;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58" name="Google Shape;458;p30"/>
          <p:cNvGrpSpPr/>
          <p:nvPr/>
        </p:nvGrpSpPr>
        <p:grpSpPr>
          <a:xfrm>
            <a:off x="15399837" y="1684379"/>
            <a:ext cx="395370" cy="397142"/>
            <a:chOff x="1813" y="0"/>
            <a:chExt cx="809173" cy="812800"/>
          </a:xfrm>
        </p:grpSpPr>
        <p:sp>
          <p:nvSpPr>
            <p:cNvPr id="459" name="Google Shape;459;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61" name="Google Shape;461;p30"/>
          <p:cNvGrpSpPr/>
          <p:nvPr/>
        </p:nvGrpSpPr>
        <p:grpSpPr>
          <a:xfrm>
            <a:off x="16101697" y="1684379"/>
            <a:ext cx="395370" cy="397142"/>
            <a:chOff x="1813" y="0"/>
            <a:chExt cx="809173" cy="812800"/>
          </a:xfrm>
        </p:grpSpPr>
        <p:sp>
          <p:nvSpPr>
            <p:cNvPr id="462" name="Google Shape;462;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64" name="Google Shape;464;p30"/>
          <p:cNvGrpSpPr/>
          <p:nvPr/>
        </p:nvGrpSpPr>
        <p:grpSpPr>
          <a:xfrm>
            <a:off x="16803557" y="1684379"/>
            <a:ext cx="395370" cy="397142"/>
            <a:chOff x="1813" y="0"/>
            <a:chExt cx="809173" cy="812800"/>
          </a:xfrm>
        </p:grpSpPr>
        <p:sp>
          <p:nvSpPr>
            <p:cNvPr id="465" name="Google Shape;465;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 name="Google Shape;466;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70" name="Google Shape;470;p30"/>
          <p:cNvGrpSpPr/>
          <p:nvPr/>
        </p:nvGrpSpPr>
        <p:grpSpPr>
          <a:xfrm>
            <a:off x="13996035" y="1684379"/>
            <a:ext cx="395370" cy="397142"/>
            <a:chOff x="1813" y="0"/>
            <a:chExt cx="809173" cy="812800"/>
          </a:xfrm>
        </p:grpSpPr>
        <p:sp>
          <p:nvSpPr>
            <p:cNvPr id="471" name="Google Shape;471;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grpSp>
        <p:nvGrpSpPr>
          <p:cNvPr id="473" name="Google Shape;473;p30"/>
          <p:cNvGrpSpPr/>
          <p:nvPr/>
        </p:nvGrpSpPr>
        <p:grpSpPr>
          <a:xfrm>
            <a:off x="14697895" y="1684379"/>
            <a:ext cx="395370" cy="397142"/>
            <a:chOff x="1813" y="0"/>
            <a:chExt cx="809173" cy="812800"/>
          </a:xfrm>
        </p:grpSpPr>
        <p:sp>
          <p:nvSpPr>
            <p:cNvPr id="474" name="Google Shape;474;p30"/>
            <p:cNvSpPr/>
            <p:nvPr/>
          </p:nvSpPr>
          <p:spPr>
            <a:xfrm>
              <a:off x="1813" y="0"/>
              <a:ext cx="809173" cy="812800"/>
            </a:xfrm>
            <a:custGeom>
              <a:avLst/>
              <a:gdLst/>
              <a:ahLst/>
              <a:cxnLst/>
              <a:rect l="l" t="t" r="r" b="b"/>
              <a:pathLst>
                <a:path w="809173" h="812800" extrusionOk="0">
                  <a:moveTo>
                    <a:pt x="404587" y="0"/>
                  </a:moveTo>
                  <a:cubicBezTo>
                    <a:pt x="628326" y="1001"/>
                    <a:pt x="809174" y="182659"/>
                    <a:pt x="809174" y="406400"/>
                  </a:cubicBezTo>
                  <a:cubicBezTo>
                    <a:pt x="809174" y="630141"/>
                    <a:pt x="628326" y="811799"/>
                    <a:pt x="404587" y="812800"/>
                  </a:cubicBezTo>
                  <a:cubicBezTo>
                    <a:pt x="180848" y="811799"/>
                    <a:pt x="0" y="630141"/>
                    <a:pt x="0" y="406400"/>
                  </a:cubicBezTo>
                  <a:cubicBezTo>
                    <a:pt x="0" y="182659"/>
                    <a:pt x="180848" y="1001"/>
                    <a:pt x="404587" y="0"/>
                  </a:cubicBezTo>
                  <a:close/>
                </a:path>
              </a:pathLst>
            </a:custGeom>
            <a:solidFill>
              <a:srgbClr val="000000">
                <a:alpha val="0"/>
              </a:srgbClr>
            </a:solidFill>
            <a:ln w="38100" cap="flat" cmpd="sng">
              <a:solidFill>
                <a:srgbClr val="41B8D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30"/>
            <p:cNvSpPr txBox="1"/>
            <p:nvPr/>
          </p:nvSpPr>
          <p:spPr>
            <a:xfrm>
              <a:off x="76200" y="38100"/>
              <a:ext cx="660400" cy="698500"/>
            </a:xfrm>
            <a:prstGeom prst="rect">
              <a:avLst/>
            </a:prstGeom>
            <a:noFill/>
            <a:ln>
              <a:noFill/>
            </a:ln>
          </p:spPr>
          <p:txBody>
            <a:bodyPr spcFirstLastPara="1" wrap="square" lIns="50800" tIns="50800" rIns="50800" bIns="50800" anchor="ctr" anchorCtr="0">
              <a:noAutofit/>
            </a:bodyPr>
            <a:lstStyle/>
            <a:p>
              <a:pPr marL="0" marR="0" lvl="0" indent="0" algn="ctr" rtl="0">
                <a:lnSpc>
                  <a:spcPct val="186611"/>
                </a:lnSpc>
                <a:spcBef>
                  <a:spcPts val="0"/>
                </a:spcBef>
                <a:spcAft>
                  <a:spcPts val="0"/>
                </a:spcAft>
                <a:buNone/>
              </a:pPr>
              <a:endParaRPr sz="1800" b="0" i="0" u="none" strike="noStrike" cap="none">
                <a:solidFill>
                  <a:schemeClr val="dk1"/>
                </a:solidFill>
                <a:latin typeface="Calibri"/>
                <a:ea typeface="Calibri"/>
                <a:cs typeface="Calibri"/>
                <a:sym typeface="Calibri"/>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27"/>
                                        </p:tgtEl>
                                        <p:attrNameLst>
                                          <p:attrName>style.visibility</p:attrName>
                                        </p:attrNameLst>
                                      </p:cBhvr>
                                      <p:to>
                                        <p:strVal val="visible"/>
                                      </p:to>
                                    </p:set>
                                    <p:animEffect transition="in" filter="fade">
                                      <p:cBhvr>
                                        <p:cTn id="7" dur="500"/>
                                        <p:tgtEl>
                                          <p:spTgt spid="4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pic>
        <p:nvPicPr>
          <p:cNvPr id="542" name="Google Shape;542;p35"/>
          <p:cNvPicPr preferRelativeResize="0"/>
          <p:nvPr/>
        </p:nvPicPr>
        <p:blipFill rotWithShape="1">
          <a:blip r:embed="rId3">
            <a:alphaModFix/>
          </a:blip>
          <a:srcRect t="7825" b="7824"/>
          <a:stretch/>
        </p:blipFill>
        <p:spPr>
          <a:xfrm>
            <a:off x="-28759" y="0"/>
            <a:ext cx="18288000" cy="10287000"/>
          </a:xfrm>
          <a:prstGeom prst="rect">
            <a:avLst/>
          </a:prstGeom>
          <a:noFill/>
          <a:ln>
            <a:noFill/>
          </a:ln>
        </p:spPr>
      </p:pic>
      <p:sp>
        <p:nvSpPr>
          <p:cNvPr id="545" name="Google Shape;545;p35"/>
          <p:cNvSpPr txBox="1"/>
          <p:nvPr/>
        </p:nvSpPr>
        <p:spPr>
          <a:xfrm>
            <a:off x="704335" y="2405244"/>
            <a:ext cx="4319920"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Add Customer</a:t>
            </a:r>
            <a:endParaRPr sz="3200" dirty="0">
              <a:solidFill>
                <a:schemeClr val="bg1"/>
              </a:solidFill>
              <a:latin typeface="Montserrat" panose="00000500000000000000" pitchFamily="2" charset="0"/>
            </a:endParaRPr>
          </a:p>
        </p:txBody>
      </p:sp>
      <p:sp>
        <p:nvSpPr>
          <p:cNvPr id="546" name="Google Shape;546;p35"/>
          <p:cNvSpPr txBox="1"/>
          <p:nvPr/>
        </p:nvSpPr>
        <p:spPr>
          <a:xfrm>
            <a:off x="6231065" y="2405244"/>
            <a:ext cx="5521200" cy="2215991"/>
          </a:xfrm>
          <a:prstGeom prst="rect">
            <a:avLst/>
          </a:prstGeom>
          <a:noFill/>
          <a:ln>
            <a:noFill/>
          </a:ln>
          <a:effectLst>
            <a:outerShdw blurRad="814388" dist="19050" dir="840000" algn="bl" rotWithShape="0">
              <a:srgbClr val="6CE5E8">
                <a:alpha val="95000"/>
              </a:srgbClr>
            </a:outerShdw>
          </a:effectLst>
        </p:spPr>
        <p:txBody>
          <a:bodyPr spcFirstLastPara="1" wrap="square" lIns="0" tIns="0" rIns="0" bIns="0" anchor="t" anchorCtr="0">
            <a:spAutoFit/>
          </a:bodyPr>
          <a:lstStyle/>
          <a:p>
            <a:pPr lvl="0" algn="ctr">
              <a:lnSpc>
                <a:spcPct val="120000"/>
              </a:lnSpc>
            </a:pPr>
            <a:r>
              <a:rPr lang="en-US" sz="12000" dirty="0" smtClean="0">
                <a:solidFill>
                  <a:schemeClr val="lt1"/>
                </a:solidFill>
                <a:latin typeface="Teko Medium"/>
                <a:cs typeface="Teko Medium"/>
                <a:sym typeface="Teko Medium"/>
              </a:rPr>
              <a:t>User</a:t>
            </a:r>
            <a:endParaRPr lang="en-US" sz="9600" dirty="0"/>
          </a:p>
        </p:txBody>
      </p:sp>
      <p:cxnSp>
        <p:nvCxnSpPr>
          <p:cNvPr id="549" name="Google Shape;549;p35"/>
          <p:cNvCxnSpPr/>
          <p:nvPr/>
        </p:nvCxnSpPr>
        <p:spPr>
          <a:xfrm rot="-22265">
            <a:off x="-28436" y="2996176"/>
            <a:ext cx="4411419" cy="0"/>
          </a:xfrm>
          <a:prstGeom prst="straightConnector1">
            <a:avLst/>
          </a:prstGeom>
          <a:noFill/>
          <a:ln w="57150" cap="flat" cmpd="sng">
            <a:solidFill>
              <a:srgbClr val="41B8D5"/>
            </a:solidFill>
            <a:prstDash val="solid"/>
            <a:round/>
            <a:headEnd type="none" w="sm" len="sm"/>
            <a:tailEnd type="none" w="sm" len="sm"/>
          </a:ln>
        </p:spPr>
      </p:cxnSp>
      <p:cxnSp>
        <p:nvCxnSpPr>
          <p:cNvPr id="551" name="Google Shape;551;p35"/>
          <p:cNvCxnSpPr/>
          <p:nvPr/>
        </p:nvCxnSpPr>
        <p:spPr>
          <a:xfrm rot="-22265">
            <a:off x="-107158" y="7767639"/>
            <a:ext cx="4411419" cy="0"/>
          </a:xfrm>
          <a:prstGeom prst="straightConnector1">
            <a:avLst/>
          </a:prstGeom>
          <a:noFill/>
          <a:ln w="57150" cap="flat" cmpd="sng">
            <a:solidFill>
              <a:srgbClr val="41B8D5"/>
            </a:solidFill>
            <a:prstDash val="solid"/>
            <a:round/>
            <a:headEnd type="none" w="sm" len="sm"/>
            <a:tailEnd type="none" w="sm" len="sm"/>
          </a:ln>
        </p:spPr>
      </p:cxnSp>
      <p:cxnSp>
        <p:nvCxnSpPr>
          <p:cNvPr id="552" name="Google Shape;552;p35"/>
          <p:cNvCxnSpPr/>
          <p:nvPr/>
        </p:nvCxnSpPr>
        <p:spPr>
          <a:xfrm rot="-22265">
            <a:off x="13847868" y="2967605"/>
            <a:ext cx="4411419" cy="0"/>
          </a:xfrm>
          <a:prstGeom prst="straightConnector1">
            <a:avLst/>
          </a:prstGeom>
          <a:noFill/>
          <a:ln w="57150" cap="flat" cmpd="sng">
            <a:solidFill>
              <a:srgbClr val="41B8D5"/>
            </a:solidFill>
            <a:prstDash val="solid"/>
            <a:round/>
            <a:headEnd type="none" w="sm" len="sm"/>
            <a:tailEnd type="none" w="sm" len="sm"/>
          </a:ln>
        </p:spPr>
      </p:cxnSp>
      <p:cxnSp>
        <p:nvCxnSpPr>
          <p:cNvPr id="554" name="Google Shape;554;p35"/>
          <p:cNvCxnSpPr/>
          <p:nvPr/>
        </p:nvCxnSpPr>
        <p:spPr>
          <a:xfrm rot="-22265">
            <a:off x="13769146" y="7767639"/>
            <a:ext cx="4411419" cy="0"/>
          </a:xfrm>
          <a:prstGeom prst="straightConnector1">
            <a:avLst/>
          </a:prstGeom>
          <a:noFill/>
          <a:ln w="57150" cap="flat" cmpd="sng">
            <a:solidFill>
              <a:srgbClr val="41B8D5"/>
            </a:solidFill>
            <a:prstDash val="solid"/>
            <a:round/>
            <a:headEnd type="none" w="sm" len="sm"/>
            <a:tailEnd type="none" w="sm" len="sm"/>
          </a:ln>
        </p:spPr>
      </p:cxnSp>
      <p:sp>
        <p:nvSpPr>
          <p:cNvPr id="15" name="Google Shape;546;p35"/>
          <p:cNvSpPr txBox="1"/>
          <p:nvPr/>
        </p:nvSpPr>
        <p:spPr>
          <a:xfrm>
            <a:off x="6231065" y="5045967"/>
            <a:ext cx="5521200" cy="2215991"/>
          </a:xfrm>
          <a:prstGeom prst="rect">
            <a:avLst/>
          </a:prstGeom>
          <a:noFill/>
          <a:ln>
            <a:noFill/>
          </a:ln>
          <a:effectLst>
            <a:outerShdw blurRad="814388" dist="19050" dir="840000" algn="bl" rotWithShape="0">
              <a:srgbClr val="6CE5E8">
                <a:alpha val="95000"/>
              </a:srgbClr>
            </a:outerShdw>
          </a:effectLst>
        </p:spPr>
        <p:txBody>
          <a:bodyPr spcFirstLastPara="1" wrap="square" lIns="0" tIns="0" rIns="0" bIns="0" anchor="t" anchorCtr="0">
            <a:spAutoFit/>
          </a:bodyPr>
          <a:lstStyle/>
          <a:p>
            <a:pPr lvl="0" algn="ctr">
              <a:lnSpc>
                <a:spcPct val="120000"/>
              </a:lnSpc>
            </a:pPr>
            <a:r>
              <a:rPr lang="en-US" sz="12000" dirty="0" smtClean="0">
                <a:solidFill>
                  <a:schemeClr val="lt1"/>
                </a:solidFill>
                <a:latin typeface="Teko Medium"/>
                <a:ea typeface="Teko Medium"/>
                <a:cs typeface="Teko Medium"/>
                <a:sym typeface="Teko Medium"/>
              </a:rPr>
              <a:t>Function</a:t>
            </a:r>
            <a:endParaRPr lang="en-US" sz="9600" dirty="0"/>
          </a:p>
        </p:txBody>
      </p:sp>
      <p:sp>
        <p:nvSpPr>
          <p:cNvPr id="17" name="Google Shape;545;p35"/>
          <p:cNvSpPr txBox="1"/>
          <p:nvPr/>
        </p:nvSpPr>
        <p:spPr>
          <a:xfrm>
            <a:off x="13034901" y="7190994"/>
            <a:ext cx="4319920" cy="590931"/>
          </a:xfrm>
          <a:prstGeom prst="rect">
            <a:avLst/>
          </a:prstGeom>
          <a:noFill/>
          <a:ln>
            <a:noFill/>
          </a:ln>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Order Foods</a:t>
            </a:r>
            <a:endParaRPr sz="3200" dirty="0">
              <a:solidFill>
                <a:schemeClr val="bg1"/>
              </a:solidFill>
              <a:latin typeface="Montserrat" panose="00000500000000000000" pitchFamily="2" charset="0"/>
            </a:endParaRPr>
          </a:p>
        </p:txBody>
      </p:sp>
      <p:sp>
        <p:nvSpPr>
          <p:cNvPr id="18" name="Google Shape;545;p35"/>
          <p:cNvSpPr txBox="1"/>
          <p:nvPr/>
        </p:nvSpPr>
        <p:spPr>
          <a:xfrm>
            <a:off x="909888" y="7148135"/>
            <a:ext cx="4319920" cy="5909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Book Ticket</a:t>
            </a:r>
            <a:endParaRPr sz="3200" dirty="0">
              <a:solidFill>
                <a:schemeClr val="bg1"/>
              </a:solidFill>
              <a:latin typeface="Montserrat" panose="00000500000000000000" pitchFamily="2" charset="0"/>
            </a:endParaRPr>
          </a:p>
        </p:txBody>
      </p:sp>
      <p:sp>
        <p:nvSpPr>
          <p:cNvPr id="19" name="Google Shape;545;p35"/>
          <p:cNvSpPr txBox="1"/>
          <p:nvPr/>
        </p:nvSpPr>
        <p:spPr>
          <a:xfrm>
            <a:off x="13034901" y="2362387"/>
            <a:ext cx="4319920" cy="590931"/>
          </a:xfrm>
          <a:prstGeom prst="rect">
            <a:avLst/>
          </a:prstGeom>
          <a:noFill/>
          <a:ln>
            <a:noFill/>
          </a:ln>
        </p:spPr>
        <p:txBody>
          <a:bodyPr spcFirstLastPara="1" wrap="square" lIns="0" tIns="0" rIns="0" bIns="0" anchor="t" anchorCtr="0">
            <a:sp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marL="0" marR="0" lvl="0" indent="0" algn="ctr" rtl="0">
              <a:lnSpc>
                <a:spcPct val="120000"/>
              </a:lnSpc>
              <a:spcBef>
                <a:spcPts val="0"/>
              </a:spcBef>
              <a:spcAft>
                <a:spcPts val="0"/>
              </a:spcAft>
              <a:buNone/>
            </a:pPr>
            <a:r>
              <a:rPr lang="en-US" sz="3200" dirty="0" smtClean="0">
                <a:solidFill>
                  <a:schemeClr val="bg1"/>
                </a:solidFill>
                <a:latin typeface="Montserrat" panose="00000500000000000000" pitchFamily="2" charset="0"/>
              </a:rPr>
              <a:t>Manage Bill</a:t>
            </a:r>
            <a:endParaRPr sz="3200" dirty="0">
              <a:solidFill>
                <a:schemeClr val="bg1"/>
              </a:solidFill>
              <a:latin typeface="Montserrat" panose="00000500000000000000" pitchFamily="2" charset="0"/>
            </a:endParaRP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546"/>
                                        </p:tgtEl>
                                        <p:attrNameLst>
                                          <p:attrName>style.visibility</p:attrName>
                                        </p:attrNameLst>
                                      </p:cBhvr>
                                      <p:to>
                                        <p:strVal val="visible"/>
                                      </p:to>
                                    </p:set>
                                    <p:animEffect transition="in" filter="fade">
                                      <p:cBhvr>
                                        <p:cTn id="7" dur="500"/>
                                        <p:tgtEl>
                                          <p:spTgt spid="546"/>
                                        </p:tgtEl>
                                      </p:cBhvr>
                                    </p:animEffect>
                                  </p:childTnLst>
                                </p:cTn>
                              </p:par>
                              <p:par>
                                <p:cTn id="8" presetID="10" presetClass="entr" presetSubtype="0" fill="hold"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fade">
                                      <p:cBhvr>
                                        <p:cTn id="10"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pic>
        <p:nvPicPr>
          <p:cNvPr id="495" name="Google Shape;495;p32"/>
          <p:cNvPicPr preferRelativeResize="0"/>
          <p:nvPr/>
        </p:nvPicPr>
        <p:blipFill rotWithShape="1">
          <a:blip r:embed="rId3">
            <a:alphaModFix/>
          </a:blip>
          <a:srcRect t="5824" b="5824"/>
          <a:stretch/>
        </p:blipFill>
        <p:spPr>
          <a:xfrm>
            <a:off x="0" y="0"/>
            <a:ext cx="18288000" cy="10287000"/>
          </a:xfrm>
          <a:prstGeom prst="rect">
            <a:avLst/>
          </a:prstGeom>
          <a:noFill/>
          <a:ln>
            <a:noFill/>
          </a:ln>
        </p:spPr>
      </p:pic>
      <p:sp>
        <p:nvSpPr>
          <p:cNvPr id="496" name="Google Shape;496;p32"/>
          <p:cNvSpPr txBox="1"/>
          <p:nvPr/>
        </p:nvSpPr>
        <p:spPr>
          <a:xfrm>
            <a:off x="377535" y="4031272"/>
            <a:ext cx="9517299" cy="2224455"/>
          </a:xfrm>
          <a:prstGeom prst="rect">
            <a:avLst/>
          </a:prstGeom>
          <a:noFill/>
          <a:ln>
            <a:noFill/>
          </a:ln>
          <a:effectLst>
            <a:outerShdw blurRad="828675" dist="38100" dir="900000" algn="bl" rotWithShape="0">
              <a:srgbClr val="6CE5E8">
                <a:alpha val="95000"/>
              </a:srgbClr>
            </a:outerShdw>
          </a:effectLst>
        </p:spPr>
        <p:txBody>
          <a:bodyPr spcFirstLastPara="1" wrap="square" lIns="0" tIns="0" rIns="0" bIns="0" anchor="t" anchorCtr="0">
            <a:spAutoFit/>
          </a:bodyPr>
          <a:lstStyle/>
          <a:p>
            <a:pPr marL="0" marR="0" lvl="0" indent="0" algn="l" rtl="0">
              <a:lnSpc>
                <a:spcPct val="119998"/>
              </a:lnSpc>
              <a:spcBef>
                <a:spcPts val="0"/>
              </a:spcBef>
              <a:spcAft>
                <a:spcPts val="0"/>
              </a:spcAft>
              <a:buNone/>
            </a:pPr>
            <a:r>
              <a:rPr lang="en-US" sz="12046" b="0" i="0" u="none" strike="noStrike" cap="none" dirty="0" smtClean="0">
                <a:solidFill>
                  <a:schemeClr val="lt1"/>
                </a:solidFill>
                <a:latin typeface="Teko Medium"/>
                <a:ea typeface="Teko Medium"/>
                <a:cs typeface="Teko Medium"/>
                <a:sym typeface="Teko Medium"/>
              </a:rPr>
              <a:t>Data Flow Diagram</a:t>
            </a:r>
            <a:endParaRPr dirty="0"/>
          </a:p>
        </p:txBody>
      </p:sp>
      <p:cxnSp>
        <p:nvCxnSpPr>
          <p:cNvPr id="498" name="Google Shape;498;p32"/>
          <p:cNvCxnSpPr/>
          <p:nvPr/>
        </p:nvCxnSpPr>
        <p:spPr>
          <a:xfrm rot="6343">
            <a:off x="10545993" y="5295392"/>
            <a:ext cx="7742013" cy="0"/>
          </a:xfrm>
          <a:prstGeom prst="straightConnector1">
            <a:avLst/>
          </a:prstGeom>
          <a:noFill/>
          <a:ln w="57150" cap="flat" cmpd="sng">
            <a:solidFill>
              <a:srgbClr val="41B8D5"/>
            </a:solidFill>
            <a:prstDash val="solid"/>
            <a:round/>
            <a:headEnd type="none" w="sm" len="sm"/>
            <a:tailEnd type="none" w="sm" len="sm"/>
          </a:ln>
        </p:spPr>
      </p:cxnSp>
      <p:pic>
        <p:nvPicPr>
          <p:cNvPr id="6" name="Picture 5"/>
          <p:cNvPicPr/>
          <p:nvPr/>
        </p:nvPicPr>
        <p:blipFill>
          <a:blip r:embed="rId4">
            <a:extLst>
              <a:ext uri="{28A0092B-C50C-407E-A947-70E740481C1C}">
                <a14:useLocalDpi xmlns:a14="http://schemas.microsoft.com/office/drawing/2010/main" val="0"/>
              </a:ext>
            </a:extLst>
          </a:blip>
          <a:srcRect/>
          <a:stretch>
            <a:fillRect/>
          </a:stretch>
        </p:blipFill>
        <p:spPr bwMode="auto">
          <a:xfrm>
            <a:off x="4679171" y="1025236"/>
            <a:ext cx="14432318" cy="10764982"/>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496"/>
                                        </p:tgtEl>
                                        <p:attrNameLst>
                                          <p:attrName>style.visibility</p:attrName>
                                        </p:attrNameLst>
                                      </p:cBhvr>
                                      <p:to>
                                        <p:strVal val="visible"/>
                                      </p:to>
                                    </p:set>
                                    <p:animEffect transition="in" filter="fade">
                                      <p:cBhvr>
                                        <p:cTn id="7" dur="500"/>
                                        <p:tgtEl>
                                          <p:spTgt spid="49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21"/>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4" name="Group 3"/>
          <p:cNvGrpSpPr/>
          <p:nvPr/>
        </p:nvGrpSpPr>
        <p:grpSpPr>
          <a:xfrm>
            <a:off x="1607488" y="0"/>
            <a:ext cx="14899296" cy="2215991"/>
            <a:chOff x="1607488" y="0"/>
            <a:chExt cx="14899296" cy="2215991"/>
          </a:xfrm>
        </p:grpSpPr>
        <p:sp>
          <p:nvSpPr>
            <p:cNvPr id="231" name="Google Shape;231;p21"/>
            <p:cNvSpPr txBox="1"/>
            <p:nvPr/>
          </p:nvSpPr>
          <p:spPr>
            <a:xfrm>
              <a:off x="5562150" y="0"/>
              <a:ext cx="7163700" cy="2215991"/>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Test Result</a:t>
              </a:r>
              <a:endParaRPr dirty="0"/>
            </a:p>
          </p:txBody>
        </p:sp>
        <p:cxnSp>
          <p:nvCxnSpPr>
            <p:cNvPr id="232" name="Google Shape;232;p21"/>
            <p:cNvCxnSpPr/>
            <p:nvPr/>
          </p:nvCxnSpPr>
          <p:spPr>
            <a:xfrm rot="21570293">
              <a:off x="1607488" y="1091756"/>
              <a:ext cx="3758723" cy="0"/>
            </a:xfrm>
            <a:prstGeom prst="straightConnector1">
              <a:avLst/>
            </a:prstGeom>
            <a:noFill/>
            <a:ln w="57150" cap="flat" cmpd="sng">
              <a:solidFill>
                <a:srgbClr val="41B8D5"/>
              </a:solidFill>
              <a:prstDash val="solid"/>
              <a:round/>
              <a:headEnd type="none" w="sm" len="sm"/>
              <a:tailEnd type="none" w="sm" len="sm"/>
            </a:ln>
          </p:spPr>
        </p:cxnSp>
        <p:cxnSp>
          <p:nvCxnSpPr>
            <p:cNvPr id="233" name="Google Shape;233;p21"/>
            <p:cNvCxnSpPr/>
            <p:nvPr/>
          </p:nvCxnSpPr>
          <p:spPr>
            <a:xfrm rot="21570293">
              <a:off x="12748061" y="1058620"/>
              <a:ext cx="3758723" cy="0"/>
            </a:xfrm>
            <a:prstGeom prst="straightConnector1">
              <a:avLst/>
            </a:prstGeom>
            <a:noFill/>
            <a:ln w="57150" cap="flat" cmpd="sng">
              <a:solidFill>
                <a:srgbClr val="41B8D5"/>
              </a:solidFill>
              <a:prstDash val="solid"/>
              <a:round/>
              <a:headEnd type="none" w="sm" len="sm"/>
              <a:tailEnd type="none" w="sm" len="sm"/>
            </a:ln>
          </p:spPr>
        </p:cxnSp>
      </p:grpSp>
      <p:graphicFrame>
        <p:nvGraphicFramePr>
          <p:cNvPr id="6" name="Table 5"/>
          <p:cNvGraphicFramePr>
            <a:graphicFrameLocks noGrp="1"/>
          </p:cNvGraphicFramePr>
          <p:nvPr>
            <p:extLst>
              <p:ext uri="{D42A27DB-BD31-4B8C-83A1-F6EECF244321}">
                <p14:modId xmlns:p14="http://schemas.microsoft.com/office/powerpoint/2010/main" val="373885275"/>
              </p:ext>
            </p:extLst>
          </p:nvPr>
        </p:nvGraphicFramePr>
        <p:xfrm>
          <a:off x="2064327" y="2215991"/>
          <a:ext cx="12815455" cy="7117080"/>
        </p:xfrm>
        <a:graphic>
          <a:graphicData uri="http://schemas.openxmlformats.org/drawingml/2006/table">
            <a:tbl>
              <a:tblPr firstRow="1" bandRow="1">
                <a:tableStyleId>{3C2FFA5D-87B4-456A-9821-1D502468CF0F}</a:tableStyleId>
              </a:tblPr>
              <a:tblGrid>
                <a:gridCol w="5617994">
                  <a:extLst>
                    <a:ext uri="{9D8B030D-6E8A-4147-A177-3AD203B41FA5}">
                      <a16:colId xmlns:a16="http://schemas.microsoft.com/office/drawing/2014/main" val="2908268558"/>
                    </a:ext>
                  </a:extLst>
                </a:gridCol>
                <a:gridCol w="3049339">
                  <a:extLst>
                    <a:ext uri="{9D8B030D-6E8A-4147-A177-3AD203B41FA5}">
                      <a16:colId xmlns:a16="http://schemas.microsoft.com/office/drawing/2014/main" val="4077502427"/>
                    </a:ext>
                  </a:extLst>
                </a:gridCol>
                <a:gridCol w="2568655">
                  <a:extLst>
                    <a:ext uri="{9D8B030D-6E8A-4147-A177-3AD203B41FA5}">
                      <a16:colId xmlns:a16="http://schemas.microsoft.com/office/drawing/2014/main" val="2095865119"/>
                    </a:ext>
                  </a:extLst>
                </a:gridCol>
                <a:gridCol w="1579467">
                  <a:extLst>
                    <a:ext uri="{9D8B030D-6E8A-4147-A177-3AD203B41FA5}">
                      <a16:colId xmlns:a16="http://schemas.microsoft.com/office/drawing/2014/main" val="3227874460"/>
                    </a:ext>
                  </a:extLst>
                </a:gridCol>
              </a:tblGrid>
              <a:tr h="370840">
                <a:tc>
                  <a:txBody>
                    <a:bodyPr/>
                    <a:lstStyle/>
                    <a:p>
                      <a:pPr algn="ctr"/>
                      <a:r>
                        <a:rPr lang="en-US" sz="2300" dirty="0" smtClean="0">
                          <a:latin typeface="Montserrat" panose="00000500000000000000" pitchFamily="2" charset="0"/>
                        </a:rPr>
                        <a:t>Functional</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Table use</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Actor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Status</a:t>
                      </a:r>
                      <a:endParaRPr lang="en-US" sz="2300" dirty="0">
                        <a:latin typeface="Montserrat" panose="00000500000000000000" pitchFamily="2" charset="0"/>
                      </a:endParaRPr>
                    </a:p>
                  </a:txBody>
                  <a:tcPr/>
                </a:tc>
                <a:extLst>
                  <a:ext uri="{0D108BD9-81ED-4DB2-BD59-A6C34878D82A}">
                    <a16:rowId xmlns:a16="http://schemas.microsoft.com/office/drawing/2014/main" val="3878298793"/>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Login</a:t>
                      </a:r>
                    </a:p>
                    <a:p>
                      <a:pPr marL="342900" indent="-342900">
                        <a:buFont typeface="Arial" panose="020B0604020202020204" pitchFamily="34" charset="0"/>
                        <a:buChar char="•"/>
                      </a:pPr>
                      <a:r>
                        <a:rPr lang="en-US" sz="2300" dirty="0" smtClean="0">
                          <a:latin typeface="Montserrat" panose="00000500000000000000" pitchFamily="2" charset="0"/>
                        </a:rPr>
                        <a:t>Password encryption</a:t>
                      </a:r>
                    </a:p>
                    <a:p>
                      <a:pPr marL="342900" indent="-342900">
                        <a:buFont typeface="Arial" panose="020B0604020202020204" pitchFamily="34" charset="0"/>
                        <a:buChar char="•"/>
                      </a:pPr>
                      <a:r>
                        <a:rPr lang="en-US" sz="2300" dirty="0" smtClean="0">
                          <a:latin typeface="Montserrat" panose="00000500000000000000" pitchFamily="2" charset="0"/>
                        </a:rPr>
                        <a:t>Add, delete, edit account</a:t>
                      </a:r>
                      <a:r>
                        <a:rPr lang="en-US" sz="2300" baseline="0" dirty="0" smtClean="0">
                          <a:latin typeface="Montserrat" panose="00000500000000000000" pitchFamily="2" charset="0"/>
                        </a:rPr>
                        <a:t> data</a:t>
                      </a:r>
                    </a:p>
                    <a:p>
                      <a:pPr marL="342900" indent="-342900">
                        <a:buFont typeface="Arial" panose="020B0604020202020204" pitchFamily="34" charset="0"/>
                        <a:buChar char="•"/>
                      </a:pPr>
                      <a:r>
                        <a:rPr lang="en-US" sz="2300" baseline="0" dirty="0" smtClean="0">
                          <a:latin typeface="Montserrat" panose="00000500000000000000" pitchFamily="2" charset="0"/>
                        </a:rPr>
                        <a:t>View employee</a:t>
                      </a:r>
                    </a:p>
                    <a:p>
                      <a:pPr marL="342900" marR="0" indent="-3429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2300" dirty="0" err="1" smtClean="0">
                          <a:latin typeface="Montserrat" panose="00000500000000000000" pitchFamily="2" charset="0"/>
                        </a:rPr>
                        <a:t>Managa</a:t>
                      </a:r>
                      <a:r>
                        <a:rPr lang="en-US" sz="2300" baseline="0" dirty="0" smtClean="0">
                          <a:latin typeface="Montserrat" panose="00000500000000000000" pitchFamily="2" charset="0"/>
                        </a:rPr>
                        <a:t> working session automatically</a:t>
                      </a:r>
                    </a:p>
                    <a:p>
                      <a:pPr marL="342900" marR="0" indent="-342900" algn="l" defTabSz="914400" rtl="0" eaLnBrk="1" fontAlgn="auto" latinLnBrk="0" hangingPunct="1">
                        <a:lnSpc>
                          <a:spcPct val="100000"/>
                        </a:lnSpc>
                        <a:spcBef>
                          <a:spcPts val="0"/>
                        </a:spcBef>
                        <a:spcAft>
                          <a:spcPts val="0"/>
                        </a:spcAft>
                        <a:buClr>
                          <a:srgbClr val="000000"/>
                        </a:buClr>
                        <a:buSzTx/>
                        <a:buFont typeface="Arial" panose="020B0604020202020204" pitchFamily="34" charset="0"/>
                        <a:buChar char="•"/>
                        <a:tabLst/>
                        <a:defRPr/>
                      </a:pPr>
                      <a:r>
                        <a:rPr lang="en-US" sz="2300" baseline="0" dirty="0" smtClean="0">
                          <a:latin typeface="Montserrat" panose="00000500000000000000" pitchFamily="2" charset="0"/>
                        </a:rPr>
                        <a:t>Export report for employee</a:t>
                      </a:r>
                      <a:endParaRPr lang="en-US" sz="2300" dirty="0" smtClean="0">
                        <a:latin typeface="Montserrat" panose="00000500000000000000" pitchFamily="2" charset="0"/>
                      </a:endParaRPr>
                    </a:p>
                  </a:txBody>
                  <a:tcPr/>
                </a:tc>
                <a:tc>
                  <a:txBody>
                    <a:bodyPr/>
                    <a:lstStyle/>
                    <a:p>
                      <a:pPr marL="0" indent="0">
                        <a:buFont typeface="Arial" panose="020B0604020202020204" pitchFamily="34" charset="0"/>
                        <a:buNone/>
                      </a:pPr>
                      <a:endParaRPr lang="en-US" sz="2300" dirty="0" smtClean="0">
                        <a:latin typeface="Montserrat" panose="00000500000000000000" pitchFamily="2" charset="0"/>
                      </a:endParaRPr>
                    </a:p>
                    <a:p>
                      <a:pPr marL="0" indent="0">
                        <a:buFont typeface="Arial" panose="020B0604020202020204" pitchFamily="34" charset="0"/>
                        <a:buNone/>
                      </a:pPr>
                      <a:endParaRPr lang="en-US" sz="2300" dirty="0" smtClean="0">
                        <a:latin typeface="Montserrat" panose="00000500000000000000" pitchFamily="2" charset="0"/>
                      </a:endParaRPr>
                    </a:p>
                    <a:p>
                      <a:pPr marL="0" indent="0">
                        <a:buFont typeface="Arial" panose="020B0604020202020204" pitchFamily="34" charset="0"/>
                        <a:buNone/>
                      </a:pPr>
                      <a:endParaRPr lang="en-US" sz="2300" dirty="0" smtClean="0">
                        <a:latin typeface="Montserrat" panose="00000500000000000000" pitchFamily="2" charset="0"/>
                      </a:endParaRPr>
                    </a:p>
                    <a:p>
                      <a:pPr marL="0" indent="0" algn="ctr">
                        <a:buFont typeface="Arial" panose="020B0604020202020204" pitchFamily="34" charset="0"/>
                        <a:buNone/>
                      </a:pPr>
                      <a:r>
                        <a:rPr lang="en-US" sz="2300" dirty="0" smtClean="0">
                          <a:latin typeface="Montserrat" panose="00000500000000000000" pitchFamily="2" charset="0"/>
                        </a:rPr>
                        <a:t>Employee</a:t>
                      </a:r>
                    </a:p>
                    <a:p>
                      <a:pPr marL="0" marR="0" indent="0" algn="ctr" defTabSz="914400" rtl="0" eaLnBrk="1" fontAlgn="auto" latinLnBrk="0" hangingPunct="1">
                        <a:lnSpc>
                          <a:spcPct val="100000"/>
                        </a:lnSpc>
                        <a:spcBef>
                          <a:spcPts val="0"/>
                        </a:spcBef>
                        <a:spcAft>
                          <a:spcPts val="0"/>
                        </a:spcAft>
                        <a:buClr>
                          <a:srgbClr val="000000"/>
                        </a:buClr>
                        <a:buSzTx/>
                        <a:buFont typeface="Arial" panose="020B0604020202020204" pitchFamily="34" charset="0"/>
                        <a:buNone/>
                        <a:tabLst/>
                        <a:defRPr/>
                      </a:pPr>
                      <a:r>
                        <a:rPr lang="en-US" sz="2300" dirty="0" err="1" smtClean="0">
                          <a:latin typeface="Montserrat" panose="00000500000000000000" pitchFamily="2" charset="0"/>
                        </a:rPr>
                        <a:t>WorkSesssion</a:t>
                      </a:r>
                      <a:endParaRPr lang="en-US" sz="2300" dirty="0" smtClean="0">
                        <a:latin typeface="Montserrat" panose="00000500000000000000" pitchFamily="2" charset="0"/>
                      </a:endParaRPr>
                    </a:p>
                    <a:p>
                      <a:endParaRPr lang="en-US" sz="2300" dirty="0">
                        <a:latin typeface="Montserrat" panose="00000500000000000000" pitchFamily="2" charset="0"/>
                      </a:endParaRPr>
                    </a:p>
                  </a:txBody>
                  <a:tcPr/>
                </a:tc>
                <a:tc>
                  <a:txBody>
                    <a:bodyPr/>
                    <a:lstStyle/>
                    <a:p>
                      <a:pPr algn="ctr"/>
                      <a:endParaRPr lang="en-US" sz="2300" dirty="0" smtClean="0">
                        <a:latin typeface="Montserrat" panose="00000500000000000000" pitchFamily="2" charset="0"/>
                      </a:endParaRPr>
                    </a:p>
                    <a:p>
                      <a:pPr algn="ctr"/>
                      <a:endParaRPr lang="en-US" sz="2300" dirty="0" smtClean="0">
                        <a:latin typeface="Montserrat" panose="00000500000000000000" pitchFamily="2" charset="0"/>
                      </a:endParaRPr>
                    </a:p>
                    <a:p>
                      <a:pPr algn="ctr"/>
                      <a:endParaRPr lang="en-US" sz="2300" dirty="0" smtClean="0">
                        <a:latin typeface="Montserrat" panose="00000500000000000000" pitchFamily="2" charset="0"/>
                      </a:endParaRPr>
                    </a:p>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endParaRPr lang="en-US" sz="2300" dirty="0" smtClean="0">
                        <a:latin typeface="Montserrat" panose="00000500000000000000" pitchFamily="2" charset="0"/>
                      </a:endParaRPr>
                    </a:p>
                    <a:p>
                      <a:endParaRPr lang="en-US" sz="2300" dirty="0" smtClean="0">
                        <a:latin typeface="Montserrat" panose="00000500000000000000" pitchFamily="2" charset="0"/>
                      </a:endParaRPr>
                    </a:p>
                    <a:p>
                      <a:pPr algn="ctr"/>
                      <a:r>
                        <a:rPr lang="en-US" sz="2300" dirty="0" smtClean="0">
                          <a:latin typeface="Montserrat" panose="00000500000000000000" pitchFamily="2" charset="0"/>
                        </a:rPr>
                        <a:t>Done</a:t>
                      </a:r>
                      <a:endParaRPr lang="en-US" sz="2300" dirty="0">
                        <a:latin typeface="Montserrat" panose="00000500000000000000" pitchFamily="2" charset="0"/>
                      </a:endParaRPr>
                    </a:p>
                  </a:txBody>
                  <a:tcPr/>
                </a:tc>
                <a:extLst>
                  <a:ext uri="{0D108BD9-81ED-4DB2-BD59-A6C34878D82A}">
                    <a16:rowId xmlns:a16="http://schemas.microsoft.com/office/drawing/2014/main" val="4141427192"/>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Add actors</a:t>
                      </a:r>
                    </a:p>
                    <a:p>
                      <a:pPr marL="342900" indent="-342900">
                        <a:buFont typeface="Arial" panose="020B0604020202020204" pitchFamily="34" charset="0"/>
                        <a:buChar char="•"/>
                      </a:pPr>
                      <a:r>
                        <a:rPr lang="en-US" sz="2300" dirty="0" smtClean="0">
                          <a:latin typeface="Montserrat" panose="00000500000000000000" pitchFamily="2" charset="0"/>
                        </a:rPr>
                        <a:t>Add,</a:t>
                      </a:r>
                      <a:r>
                        <a:rPr lang="en-US" sz="2300" baseline="0" dirty="0" smtClean="0">
                          <a:latin typeface="Montserrat" panose="00000500000000000000" pitchFamily="2" charset="0"/>
                        </a:rPr>
                        <a:t> delete, edit films</a:t>
                      </a:r>
                    </a:p>
                    <a:p>
                      <a:pPr marL="342900" indent="-342900">
                        <a:buFont typeface="Arial" panose="020B0604020202020204" pitchFamily="34" charset="0"/>
                        <a:buChar char="•"/>
                      </a:pPr>
                      <a:r>
                        <a:rPr lang="en-US" sz="2300" dirty="0" smtClean="0">
                          <a:latin typeface="Montserrat" panose="00000500000000000000" pitchFamily="2" charset="0"/>
                        </a:rPr>
                        <a:t>Show films, top</a:t>
                      </a:r>
                      <a:r>
                        <a:rPr lang="en-US" sz="2300" baseline="0" dirty="0" smtClean="0">
                          <a:latin typeface="Montserrat" panose="00000500000000000000" pitchFamily="2" charset="0"/>
                        </a:rPr>
                        <a:t> film</a:t>
                      </a:r>
                    </a:p>
                    <a:p>
                      <a:pPr marL="342900" indent="-342900">
                        <a:buFont typeface="Arial" panose="020B0604020202020204" pitchFamily="34" charset="0"/>
                        <a:buChar char="•"/>
                      </a:pPr>
                      <a:r>
                        <a:rPr lang="en-US" sz="2300" baseline="0" dirty="0" smtClean="0">
                          <a:latin typeface="Montserrat" panose="00000500000000000000" pitchFamily="2" charset="0"/>
                        </a:rPr>
                        <a:t>Export report for film</a:t>
                      </a:r>
                      <a:endParaRPr lang="en-US" sz="2300" dirty="0" smtClean="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Actors</a:t>
                      </a:r>
                    </a:p>
                    <a:p>
                      <a:pPr algn="ctr"/>
                      <a:r>
                        <a:rPr lang="en-US" sz="2300" dirty="0" smtClean="0">
                          <a:latin typeface="Montserrat" panose="00000500000000000000" pitchFamily="2" charset="0"/>
                        </a:rPr>
                        <a:t>Film</a:t>
                      </a:r>
                    </a:p>
                    <a:p>
                      <a:pPr algn="ctr"/>
                      <a:r>
                        <a:rPr lang="en-US" sz="2300" dirty="0" err="1" smtClean="0">
                          <a:latin typeface="Montserrat" panose="00000500000000000000" pitchFamily="2" charset="0"/>
                        </a:rPr>
                        <a:t>FilmGenre</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endParaRPr lang="en-US" sz="2300" dirty="0" smtClean="0">
                        <a:latin typeface="Montserrat" panose="00000500000000000000" pitchFamily="2" charset="0"/>
                      </a:endParaRPr>
                    </a:p>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2030873560"/>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Add, delete,</a:t>
                      </a:r>
                      <a:r>
                        <a:rPr lang="en-US" sz="2300" baseline="0" dirty="0" smtClean="0">
                          <a:latin typeface="Montserrat" panose="00000500000000000000" pitchFamily="2" charset="0"/>
                        </a:rPr>
                        <a:t> edit schedules</a:t>
                      </a:r>
                    </a:p>
                    <a:p>
                      <a:pPr marL="342900" indent="-342900">
                        <a:buFont typeface="Arial" panose="020B0604020202020204" pitchFamily="34" charset="0"/>
                        <a:buChar char="•"/>
                      </a:pPr>
                      <a:r>
                        <a:rPr lang="en-US" sz="2300" baseline="0" dirty="0" smtClean="0">
                          <a:latin typeface="Montserrat" panose="00000500000000000000" pitchFamily="2" charset="0"/>
                        </a:rPr>
                        <a:t>Auto check conflict time of </a:t>
                      </a:r>
                      <a:r>
                        <a:rPr lang="en-US" sz="2300" baseline="0" dirty="0" smtClean="0">
                          <a:latin typeface="Montserrat" panose="00000500000000000000" pitchFamily="2" charset="0"/>
                        </a:rPr>
                        <a:t>schedule</a:t>
                      </a:r>
                    </a:p>
                    <a:p>
                      <a:pPr marL="342900" indent="-342900">
                        <a:buFont typeface="Arial" panose="020B0604020202020204" pitchFamily="34" charset="0"/>
                        <a:buChar char="•"/>
                      </a:pPr>
                      <a:r>
                        <a:rPr lang="en-US" sz="2300" baseline="0" dirty="0" smtClean="0">
                          <a:latin typeface="Montserrat" panose="00000500000000000000" pitchFamily="2" charset="0"/>
                        </a:rPr>
                        <a:t>Thread update schedules</a:t>
                      </a:r>
                      <a:endParaRPr lang="en-US" sz="2300" baseline="0" dirty="0" smtClean="0">
                        <a:latin typeface="Montserrat" panose="00000500000000000000" pitchFamily="2" charset="0"/>
                      </a:endParaRPr>
                    </a:p>
                    <a:p>
                      <a:pPr marL="342900" indent="-342900">
                        <a:buFont typeface="Arial" panose="020B0604020202020204" pitchFamily="34" charset="0"/>
                        <a:buChar char="•"/>
                      </a:pPr>
                      <a:r>
                        <a:rPr lang="en-US" sz="2300" baseline="0" dirty="0" smtClean="0">
                          <a:latin typeface="Montserrat" panose="00000500000000000000" pitchFamily="2" charset="0"/>
                        </a:rPr>
                        <a:t>View schedules</a:t>
                      </a: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Schedule</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683319227"/>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Export</a:t>
                      </a:r>
                      <a:r>
                        <a:rPr lang="en-US" sz="2300" baseline="0" dirty="0" smtClean="0">
                          <a:latin typeface="Montserrat" panose="00000500000000000000" pitchFamily="2" charset="0"/>
                        </a:rPr>
                        <a:t> report for Food</a:t>
                      </a:r>
                      <a:endParaRPr lang="en-US" sz="2300" dirty="0">
                        <a:latin typeface="Montserrat" panose="00000500000000000000" pitchFamily="2" charset="0"/>
                      </a:endParaRPr>
                    </a:p>
                  </a:txBody>
                  <a:tcPr/>
                </a:tc>
                <a:tc>
                  <a:txBody>
                    <a:bodyPr/>
                    <a:lstStyle/>
                    <a:p>
                      <a:pPr algn="ctr"/>
                      <a:r>
                        <a:rPr lang="en-US" sz="2300" dirty="0" err="1" smtClean="0">
                          <a:latin typeface="Montserrat" panose="00000500000000000000" pitchFamily="2" charset="0"/>
                        </a:rPr>
                        <a:t>ProductBill</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Admin</a:t>
                      </a:r>
                      <a:endParaRPr lang="en-US" sz="2300" dirty="0">
                        <a:latin typeface="Montserrat" panose="00000500000000000000" pitchFamily="2"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2461830042"/>
                  </a:ext>
                </a:extLst>
              </a:tr>
            </a:tbl>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21"/>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4" name="Group 3"/>
          <p:cNvGrpSpPr/>
          <p:nvPr/>
        </p:nvGrpSpPr>
        <p:grpSpPr>
          <a:xfrm>
            <a:off x="1607488" y="0"/>
            <a:ext cx="14899296" cy="2215991"/>
            <a:chOff x="1607488" y="0"/>
            <a:chExt cx="14899296" cy="2215991"/>
          </a:xfrm>
        </p:grpSpPr>
        <p:sp>
          <p:nvSpPr>
            <p:cNvPr id="231" name="Google Shape;231;p21"/>
            <p:cNvSpPr txBox="1"/>
            <p:nvPr/>
          </p:nvSpPr>
          <p:spPr>
            <a:xfrm>
              <a:off x="5562150" y="0"/>
              <a:ext cx="7163700" cy="2215991"/>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Test Result</a:t>
              </a:r>
              <a:endParaRPr dirty="0"/>
            </a:p>
          </p:txBody>
        </p:sp>
        <p:cxnSp>
          <p:nvCxnSpPr>
            <p:cNvPr id="232" name="Google Shape;232;p21"/>
            <p:cNvCxnSpPr/>
            <p:nvPr/>
          </p:nvCxnSpPr>
          <p:spPr>
            <a:xfrm rot="21570293">
              <a:off x="1607488" y="1091756"/>
              <a:ext cx="3758723" cy="0"/>
            </a:xfrm>
            <a:prstGeom prst="straightConnector1">
              <a:avLst/>
            </a:prstGeom>
            <a:noFill/>
            <a:ln w="57150" cap="flat" cmpd="sng">
              <a:solidFill>
                <a:srgbClr val="41B8D5"/>
              </a:solidFill>
              <a:prstDash val="solid"/>
              <a:round/>
              <a:headEnd type="none" w="sm" len="sm"/>
              <a:tailEnd type="none" w="sm" len="sm"/>
            </a:ln>
          </p:spPr>
        </p:cxnSp>
        <p:cxnSp>
          <p:nvCxnSpPr>
            <p:cNvPr id="233" name="Google Shape;233;p21"/>
            <p:cNvCxnSpPr/>
            <p:nvPr/>
          </p:nvCxnSpPr>
          <p:spPr>
            <a:xfrm rot="21570293">
              <a:off x="12748061" y="1058620"/>
              <a:ext cx="3758723" cy="0"/>
            </a:xfrm>
            <a:prstGeom prst="straightConnector1">
              <a:avLst/>
            </a:prstGeom>
            <a:noFill/>
            <a:ln w="57150" cap="flat" cmpd="sng">
              <a:solidFill>
                <a:srgbClr val="41B8D5"/>
              </a:solidFill>
              <a:prstDash val="solid"/>
              <a:round/>
              <a:headEnd type="none" w="sm" len="sm"/>
              <a:tailEnd type="none" w="sm" len="sm"/>
            </a:ln>
          </p:spPr>
        </p:cxnSp>
      </p:grpSp>
      <p:graphicFrame>
        <p:nvGraphicFramePr>
          <p:cNvPr id="6" name="Table 5"/>
          <p:cNvGraphicFramePr>
            <a:graphicFrameLocks noGrp="1"/>
          </p:cNvGraphicFramePr>
          <p:nvPr>
            <p:extLst>
              <p:ext uri="{D42A27DB-BD31-4B8C-83A1-F6EECF244321}">
                <p14:modId xmlns:p14="http://schemas.microsoft.com/office/powerpoint/2010/main" val="2265696420"/>
              </p:ext>
            </p:extLst>
          </p:nvPr>
        </p:nvGraphicFramePr>
        <p:xfrm>
          <a:off x="1468582" y="2215991"/>
          <a:ext cx="14173201" cy="4663440"/>
        </p:xfrm>
        <a:graphic>
          <a:graphicData uri="http://schemas.openxmlformats.org/drawingml/2006/table">
            <a:tbl>
              <a:tblPr firstRow="1" bandRow="1">
                <a:tableStyleId>{3C2FFA5D-87B4-456A-9821-1D502468CF0F}</a:tableStyleId>
              </a:tblPr>
              <a:tblGrid>
                <a:gridCol w="6830291">
                  <a:extLst>
                    <a:ext uri="{9D8B030D-6E8A-4147-A177-3AD203B41FA5}">
                      <a16:colId xmlns:a16="http://schemas.microsoft.com/office/drawing/2014/main" val="2908268558"/>
                    </a:ext>
                  </a:extLst>
                </a:gridCol>
                <a:gridCol w="2755311">
                  <a:extLst>
                    <a:ext uri="{9D8B030D-6E8A-4147-A177-3AD203B41FA5}">
                      <a16:colId xmlns:a16="http://schemas.microsoft.com/office/drawing/2014/main" val="4077502427"/>
                    </a:ext>
                  </a:extLst>
                </a:gridCol>
                <a:gridCol w="2840794">
                  <a:extLst>
                    <a:ext uri="{9D8B030D-6E8A-4147-A177-3AD203B41FA5}">
                      <a16:colId xmlns:a16="http://schemas.microsoft.com/office/drawing/2014/main" val="2095865119"/>
                    </a:ext>
                  </a:extLst>
                </a:gridCol>
                <a:gridCol w="1746805">
                  <a:extLst>
                    <a:ext uri="{9D8B030D-6E8A-4147-A177-3AD203B41FA5}">
                      <a16:colId xmlns:a16="http://schemas.microsoft.com/office/drawing/2014/main" val="3227874460"/>
                    </a:ext>
                  </a:extLst>
                </a:gridCol>
              </a:tblGrid>
              <a:tr h="370840">
                <a:tc>
                  <a:txBody>
                    <a:bodyPr/>
                    <a:lstStyle/>
                    <a:p>
                      <a:pPr algn="ctr"/>
                      <a:r>
                        <a:rPr lang="en-US" sz="2300" dirty="0" smtClean="0">
                          <a:latin typeface="Montserrat" panose="00000500000000000000" pitchFamily="2" charset="0"/>
                        </a:rPr>
                        <a:t>Functional</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Table use</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Actor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Status</a:t>
                      </a:r>
                      <a:endParaRPr lang="en-US" sz="2300" dirty="0">
                        <a:latin typeface="Montserrat" panose="00000500000000000000" pitchFamily="2" charset="0"/>
                      </a:endParaRPr>
                    </a:p>
                  </a:txBody>
                  <a:tcPr/>
                </a:tc>
                <a:extLst>
                  <a:ext uri="{0D108BD9-81ED-4DB2-BD59-A6C34878D82A}">
                    <a16:rowId xmlns:a16="http://schemas.microsoft.com/office/drawing/2014/main" val="3878298793"/>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Show</a:t>
                      </a:r>
                      <a:r>
                        <a:rPr lang="en-US" sz="2300" baseline="0" dirty="0" smtClean="0">
                          <a:latin typeface="Montserrat" panose="00000500000000000000" pitchFamily="2" charset="0"/>
                        </a:rPr>
                        <a:t> foods</a:t>
                      </a:r>
                      <a:endParaRPr lang="en-US" sz="2300" dirty="0" smtClean="0">
                        <a:latin typeface="Montserrat" panose="00000500000000000000" pitchFamily="2" charset="0"/>
                      </a:endParaRPr>
                    </a:p>
                    <a:p>
                      <a:pPr marL="342900" indent="-342900">
                        <a:buFont typeface="Arial" panose="020B0604020202020204" pitchFamily="34" charset="0"/>
                        <a:buChar char="•"/>
                      </a:pPr>
                      <a:r>
                        <a:rPr lang="en-US" sz="2300" dirty="0" smtClean="0">
                          <a:latin typeface="Montserrat" panose="00000500000000000000" pitchFamily="2" charset="0"/>
                        </a:rPr>
                        <a:t>Order</a:t>
                      </a:r>
                      <a:r>
                        <a:rPr lang="en-US" sz="2300" baseline="0" dirty="0" smtClean="0">
                          <a:latin typeface="Montserrat" panose="00000500000000000000" pitchFamily="2" charset="0"/>
                        </a:rPr>
                        <a:t> foods</a:t>
                      </a:r>
                    </a:p>
                  </a:txBody>
                  <a:tcPr/>
                </a:tc>
                <a:tc>
                  <a:txBody>
                    <a:bodyPr/>
                    <a:lstStyle/>
                    <a:p>
                      <a:pPr marL="0" indent="0" algn="ctr">
                        <a:buFont typeface="Arial" panose="020B0604020202020204" pitchFamily="34" charset="0"/>
                        <a:buNone/>
                      </a:pPr>
                      <a:r>
                        <a:rPr lang="en-US" sz="2300" dirty="0" err="1" smtClean="0">
                          <a:latin typeface="Montserrat" panose="00000500000000000000" pitchFamily="2" charset="0"/>
                        </a:rPr>
                        <a:t>ProductBill</a:t>
                      </a:r>
                      <a:endParaRPr lang="en-US" sz="2300" dirty="0" smtClean="0">
                        <a:latin typeface="Montserrat" panose="00000500000000000000" pitchFamily="2" charset="0"/>
                      </a:endParaRPr>
                    </a:p>
                  </a:txBody>
                  <a:tcPr/>
                </a:tc>
                <a:tc>
                  <a:txBody>
                    <a:bodyPr/>
                    <a:lstStyle/>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Done</a:t>
                      </a:r>
                      <a:endParaRPr lang="en-US" sz="2300" dirty="0">
                        <a:latin typeface="Montserrat" panose="00000500000000000000" pitchFamily="2" charset="0"/>
                      </a:endParaRPr>
                    </a:p>
                  </a:txBody>
                  <a:tcPr/>
                </a:tc>
                <a:extLst>
                  <a:ext uri="{0D108BD9-81ED-4DB2-BD59-A6C34878D82A}">
                    <a16:rowId xmlns:a16="http://schemas.microsoft.com/office/drawing/2014/main" val="4141427192"/>
                  </a:ext>
                </a:extLst>
              </a:tr>
              <a:tr h="370840">
                <a:tc>
                  <a:txBody>
                    <a:bodyPr/>
                    <a:lstStyle/>
                    <a:p>
                      <a:pPr marL="342900" indent="-342900">
                        <a:buFont typeface="Arial" panose="020B0604020202020204" pitchFamily="34" charset="0"/>
                        <a:buChar char="•"/>
                      </a:pPr>
                      <a:r>
                        <a:rPr lang="en-US" sz="2300" b="0" i="0" u="none" strike="noStrike" cap="none" dirty="0" smtClean="0">
                          <a:solidFill>
                            <a:schemeClr val="dk1"/>
                          </a:solidFill>
                          <a:effectLst/>
                          <a:latin typeface="Montserrat" panose="00000500000000000000" pitchFamily="2" charset="0"/>
                          <a:ea typeface="+mn-ea"/>
                          <a:cs typeface="+mn-cs"/>
                          <a:sym typeface="Arial"/>
                        </a:rPr>
                        <a:t>Seat</a:t>
                      </a:r>
                      <a:r>
                        <a:rPr lang="en-US" sz="2300" b="0" i="0" u="none" strike="noStrike" cap="none" baseline="0" dirty="0" smtClean="0">
                          <a:solidFill>
                            <a:schemeClr val="dk1"/>
                          </a:solidFill>
                          <a:effectLst/>
                          <a:latin typeface="Montserrat" panose="00000500000000000000" pitchFamily="2" charset="0"/>
                          <a:ea typeface="+mn-ea"/>
                          <a:cs typeface="+mn-cs"/>
                          <a:sym typeface="Arial"/>
                        </a:rPr>
                        <a:t> map </a:t>
                      </a:r>
                      <a:r>
                        <a:rPr lang="en-US" sz="2300" b="0" i="0" u="none" strike="noStrike" cap="none" dirty="0" smtClean="0">
                          <a:solidFill>
                            <a:schemeClr val="dk1"/>
                          </a:solidFill>
                          <a:effectLst/>
                          <a:latin typeface="Montserrat" panose="00000500000000000000" pitchFamily="2" charset="0"/>
                          <a:ea typeface="+mn-ea"/>
                          <a:cs typeface="+mn-cs"/>
                          <a:sym typeface="Arial"/>
                        </a:rPr>
                        <a:t>are loaded </a:t>
                      </a:r>
                      <a:r>
                        <a:rPr lang="en-US" sz="2300" b="0" i="0" u="none" strike="noStrike" cap="none" smtClean="0">
                          <a:solidFill>
                            <a:schemeClr val="dk1"/>
                          </a:solidFill>
                          <a:effectLst/>
                          <a:latin typeface="Montserrat" panose="00000500000000000000" pitchFamily="2" charset="0"/>
                          <a:ea typeface="+mn-ea"/>
                          <a:cs typeface="+mn-cs"/>
                          <a:sym typeface="Arial"/>
                        </a:rPr>
                        <a:t>dynamically </a:t>
                      </a:r>
                    </a:p>
                    <a:p>
                      <a:pPr marL="342900" indent="-342900">
                        <a:buFont typeface="Arial" panose="020B0604020202020204" pitchFamily="34" charset="0"/>
                        <a:buChar char="•"/>
                      </a:pPr>
                      <a:r>
                        <a:rPr lang="en-US" sz="2300" smtClean="0">
                          <a:latin typeface="Montserrat" panose="00000500000000000000" pitchFamily="2" charset="0"/>
                        </a:rPr>
                        <a:t>Order</a:t>
                      </a:r>
                      <a:r>
                        <a:rPr lang="en-US" sz="2300" baseline="0" smtClean="0">
                          <a:latin typeface="Montserrat" panose="00000500000000000000" pitchFamily="2" charset="0"/>
                        </a:rPr>
                        <a:t> </a:t>
                      </a:r>
                      <a:r>
                        <a:rPr lang="en-US" sz="2300" baseline="0" dirty="0" smtClean="0">
                          <a:latin typeface="Montserrat" panose="00000500000000000000" pitchFamily="2" charset="0"/>
                        </a:rPr>
                        <a:t>tickets</a:t>
                      </a:r>
                    </a:p>
                  </a:txBody>
                  <a:tcPr/>
                </a:tc>
                <a:tc>
                  <a:txBody>
                    <a:bodyPr/>
                    <a:lstStyle/>
                    <a:p>
                      <a:pPr algn="ctr"/>
                      <a:r>
                        <a:rPr lang="en-US" sz="2300" dirty="0" smtClean="0">
                          <a:latin typeface="Montserrat" panose="00000500000000000000" pitchFamily="2" charset="0"/>
                        </a:rPr>
                        <a:t>Ticket</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txBody>
                  <a:tcPr/>
                </a:tc>
                <a:extLst>
                  <a:ext uri="{0D108BD9-81ED-4DB2-BD59-A6C34878D82A}">
                    <a16:rowId xmlns:a16="http://schemas.microsoft.com/office/drawing/2014/main" val="2030873560"/>
                  </a:ext>
                </a:extLst>
              </a:tr>
              <a:tr h="370840">
                <a:tc>
                  <a:txBody>
                    <a:bodyPr/>
                    <a:lstStyle/>
                    <a:p>
                      <a:pPr marL="342900" indent="-342900">
                        <a:buFont typeface="Arial" panose="020B0604020202020204" pitchFamily="34" charset="0"/>
                        <a:buChar char="•"/>
                      </a:pPr>
                      <a:r>
                        <a:rPr lang="en-US" sz="2300" baseline="0" dirty="0" smtClean="0">
                          <a:latin typeface="Montserrat" panose="00000500000000000000" pitchFamily="2" charset="0"/>
                        </a:rPr>
                        <a:t>Load order’s data to bill</a:t>
                      </a:r>
                    </a:p>
                    <a:p>
                      <a:pPr marL="342900" indent="-342900">
                        <a:buFont typeface="Arial" panose="020B0604020202020204" pitchFamily="34" charset="0"/>
                        <a:buChar char="•"/>
                      </a:pPr>
                      <a:r>
                        <a:rPr lang="en-US" sz="2300" baseline="0" dirty="0" smtClean="0">
                          <a:latin typeface="Montserrat" panose="00000500000000000000" pitchFamily="2" charset="0"/>
                        </a:rPr>
                        <a:t>Check customer</a:t>
                      </a:r>
                    </a:p>
                    <a:p>
                      <a:pPr marL="342900" indent="-342900">
                        <a:buFont typeface="Arial" panose="020B0604020202020204" pitchFamily="34" charset="0"/>
                        <a:buChar char="•"/>
                      </a:pPr>
                      <a:r>
                        <a:rPr lang="en-US" sz="2300" baseline="0" dirty="0" smtClean="0">
                          <a:latin typeface="Montserrat" panose="00000500000000000000" pitchFamily="2" charset="0"/>
                        </a:rPr>
                        <a:t>Apply </a:t>
                      </a:r>
                      <a:r>
                        <a:rPr lang="en-US" sz="2300" baseline="0" dirty="0" smtClean="0">
                          <a:latin typeface="Montserrat" panose="00000500000000000000" pitchFamily="2" charset="0"/>
                        </a:rPr>
                        <a:t>promotion</a:t>
                      </a:r>
                    </a:p>
                    <a:p>
                      <a:pPr marL="342900" indent="-342900">
                        <a:buFont typeface="Arial" panose="020B0604020202020204" pitchFamily="34" charset="0"/>
                        <a:buChar char="•"/>
                      </a:pPr>
                      <a:r>
                        <a:rPr lang="en-US" sz="2300" baseline="0" dirty="0" smtClean="0">
                          <a:latin typeface="Montserrat" panose="00000500000000000000" pitchFamily="2" charset="0"/>
                        </a:rPr>
                        <a:t>Manage Bill</a:t>
                      </a:r>
                      <a:endParaRPr lang="en-US" sz="2300" baseline="0" dirty="0" smtClean="0">
                        <a:latin typeface="Montserrat" panose="00000500000000000000" pitchFamily="2" charset="0"/>
                      </a:endParaRPr>
                    </a:p>
                    <a:p>
                      <a:pPr marL="342900" indent="-342900">
                        <a:buFont typeface="Arial" panose="020B0604020202020204" pitchFamily="34" charset="0"/>
                        <a:buChar char="•"/>
                      </a:pPr>
                      <a:r>
                        <a:rPr lang="en-US" sz="2300" baseline="0" dirty="0" smtClean="0">
                          <a:latin typeface="Montserrat" panose="00000500000000000000" pitchFamily="2" charset="0"/>
                        </a:rPr>
                        <a:t>Export Bill</a:t>
                      </a: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Bill</a:t>
                      </a:r>
                      <a:endParaRPr lang="en-US" sz="2300" dirty="0">
                        <a:latin typeface="Montserrat" panose="00000500000000000000" pitchFamily="2" charset="0"/>
                      </a:endParaRPr>
                    </a:p>
                  </a:txBody>
                  <a:tcPr/>
                </a:tc>
                <a:tc>
                  <a:txBody>
                    <a:bodyPr/>
                    <a:lstStyle/>
                    <a:p>
                      <a:endParaRPr lang="en-US" sz="2300" dirty="0" smtClean="0">
                        <a:latin typeface="Montserrat" panose="00000500000000000000" pitchFamily="2" charset="0"/>
                      </a:endParaRPr>
                    </a:p>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marL="0" marR="0" indent="0" algn="l" defTabSz="914400" rtl="0" eaLnBrk="1" fontAlgn="auto" latinLnBrk="0" hangingPunct="1">
                        <a:lnSpc>
                          <a:spcPct val="100000"/>
                        </a:lnSpc>
                        <a:spcBef>
                          <a:spcPts val="0"/>
                        </a:spcBef>
                        <a:spcAft>
                          <a:spcPts val="0"/>
                        </a:spcAft>
                        <a:buClr>
                          <a:srgbClr val="000000"/>
                        </a:buClr>
                        <a:buSzTx/>
                        <a:buFont typeface="Arial"/>
                        <a:buNone/>
                        <a:tabLst/>
                        <a:defRPr/>
                      </a:pPr>
                      <a:endParaRPr lang="en-US" sz="2300" dirty="0" smtClean="0">
                        <a:latin typeface="Montserrat" panose="00000500000000000000" pitchFamily="2" charset="0"/>
                      </a:endParaRPr>
                    </a:p>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683319227"/>
                  </a:ext>
                </a:extLst>
              </a:tr>
              <a:tr h="370840">
                <a:tc>
                  <a:txBody>
                    <a:bodyPr/>
                    <a:lstStyle/>
                    <a:p>
                      <a:pPr marL="342900" indent="-342900">
                        <a:buFont typeface="Arial" panose="020B0604020202020204" pitchFamily="34" charset="0"/>
                        <a:buChar char="•"/>
                      </a:pPr>
                      <a:r>
                        <a:rPr lang="en-US" sz="2300" dirty="0" smtClean="0">
                          <a:latin typeface="Montserrat" panose="00000500000000000000" pitchFamily="2" charset="0"/>
                        </a:rPr>
                        <a:t>Add new </a:t>
                      </a:r>
                      <a:r>
                        <a:rPr lang="en-US" sz="2300" dirty="0" smtClean="0">
                          <a:latin typeface="Montserrat" panose="00000500000000000000" pitchFamily="2" charset="0"/>
                        </a:rPr>
                        <a:t>customer</a:t>
                      </a:r>
                    </a:p>
                    <a:p>
                      <a:pPr marL="342900" indent="-342900">
                        <a:buFont typeface="Arial" panose="020B0604020202020204" pitchFamily="34" charset="0"/>
                        <a:buChar char="•"/>
                      </a:pPr>
                      <a:r>
                        <a:rPr lang="en-US" sz="2300" smtClean="0">
                          <a:latin typeface="Montserrat" panose="00000500000000000000" pitchFamily="2" charset="0"/>
                        </a:rPr>
                        <a:t>Manage</a:t>
                      </a:r>
                      <a:r>
                        <a:rPr lang="en-US" sz="2300" baseline="0" smtClean="0">
                          <a:latin typeface="Montserrat" panose="00000500000000000000" pitchFamily="2" charset="0"/>
                        </a:rPr>
                        <a:t> </a:t>
                      </a:r>
                      <a:r>
                        <a:rPr lang="en-US" sz="2300" baseline="0" dirty="0" smtClean="0">
                          <a:latin typeface="Montserrat" panose="00000500000000000000" pitchFamily="2" charset="0"/>
                        </a:rPr>
                        <a:t>Customer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Customer</a:t>
                      </a:r>
                      <a:endParaRPr lang="en-US" sz="2300" dirty="0">
                        <a:latin typeface="Montserrat" panose="00000500000000000000" pitchFamily="2" charset="0"/>
                      </a:endParaRPr>
                    </a:p>
                  </a:txBody>
                  <a:tcPr/>
                </a:tc>
                <a:tc>
                  <a:txBody>
                    <a:bodyPr/>
                    <a:lstStyle/>
                    <a:p>
                      <a:pPr algn="ctr"/>
                      <a:r>
                        <a:rPr lang="en-US" sz="2300" dirty="0" smtClean="0">
                          <a:latin typeface="Montserrat" panose="00000500000000000000" pitchFamily="2" charset="0"/>
                        </a:rPr>
                        <a:t>Employee</a:t>
                      </a:r>
                      <a:endParaRPr lang="en-US" sz="2300" dirty="0">
                        <a:latin typeface="Montserrat" panose="00000500000000000000" pitchFamily="2" charset="0"/>
                      </a:endParaRPr>
                    </a:p>
                  </a:txBody>
                  <a:tcPr/>
                </a:tc>
                <a:tc>
                  <a:txBody>
                    <a:bodyPr/>
                    <a:lstStyle/>
                    <a:p>
                      <a:pPr marL="0" marR="0" indent="0" algn="ctr" defTabSz="914400" rtl="0" eaLnBrk="1" fontAlgn="auto" latinLnBrk="0" hangingPunct="1">
                        <a:lnSpc>
                          <a:spcPct val="100000"/>
                        </a:lnSpc>
                        <a:spcBef>
                          <a:spcPts val="0"/>
                        </a:spcBef>
                        <a:spcAft>
                          <a:spcPts val="0"/>
                        </a:spcAft>
                        <a:buClr>
                          <a:srgbClr val="000000"/>
                        </a:buClr>
                        <a:buSzTx/>
                        <a:buFont typeface="Arial"/>
                        <a:buNone/>
                        <a:tabLst/>
                        <a:defRPr/>
                      </a:pPr>
                      <a:r>
                        <a:rPr lang="en-US" sz="2300" dirty="0" smtClean="0">
                          <a:latin typeface="Montserrat" panose="00000500000000000000" pitchFamily="2" charset="0"/>
                        </a:rPr>
                        <a:t>Done</a:t>
                      </a:r>
                    </a:p>
                    <a:p>
                      <a:endParaRPr lang="en-US" sz="2300" dirty="0">
                        <a:latin typeface="Montserrat" panose="00000500000000000000" pitchFamily="2" charset="0"/>
                      </a:endParaRPr>
                    </a:p>
                  </a:txBody>
                  <a:tcPr/>
                </a:tc>
                <a:extLst>
                  <a:ext uri="{0D108BD9-81ED-4DB2-BD59-A6C34878D82A}">
                    <a16:rowId xmlns:a16="http://schemas.microsoft.com/office/drawing/2014/main" val="2461830042"/>
                  </a:ext>
                </a:extLst>
              </a:tr>
            </a:tbl>
          </a:graphicData>
        </a:graphic>
      </p:graphicFrame>
    </p:spTree>
    <p:extLst>
      <p:ext uri="{BB962C8B-B14F-4D97-AF65-F5344CB8AC3E}">
        <p14:creationId xmlns:p14="http://schemas.microsoft.com/office/powerpoint/2010/main" val="283864798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pic>
        <p:nvPicPr>
          <p:cNvPr id="229" name="Google Shape;229;p21"/>
          <p:cNvPicPr preferRelativeResize="0"/>
          <p:nvPr/>
        </p:nvPicPr>
        <p:blipFill rotWithShape="1">
          <a:blip r:embed="rId3">
            <a:alphaModFix/>
          </a:blip>
          <a:srcRect t="7825" b="7824"/>
          <a:stretch/>
        </p:blipFill>
        <p:spPr>
          <a:xfrm>
            <a:off x="0" y="0"/>
            <a:ext cx="18288000" cy="10287000"/>
          </a:xfrm>
          <a:prstGeom prst="rect">
            <a:avLst/>
          </a:prstGeom>
          <a:noFill/>
          <a:ln>
            <a:noFill/>
          </a:ln>
        </p:spPr>
      </p:pic>
      <p:grpSp>
        <p:nvGrpSpPr>
          <p:cNvPr id="4" name="Group 3"/>
          <p:cNvGrpSpPr/>
          <p:nvPr/>
        </p:nvGrpSpPr>
        <p:grpSpPr>
          <a:xfrm>
            <a:off x="1607488" y="0"/>
            <a:ext cx="14899296" cy="2215991"/>
            <a:chOff x="1607488" y="0"/>
            <a:chExt cx="14899296" cy="2215991"/>
          </a:xfrm>
        </p:grpSpPr>
        <p:sp>
          <p:nvSpPr>
            <p:cNvPr id="231" name="Google Shape;231;p21"/>
            <p:cNvSpPr txBox="1"/>
            <p:nvPr/>
          </p:nvSpPr>
          <p:spPr>
            <a:xfrm>
              <a:off x="5562150" y="0"/>
              <a:ext cx="7163700" cy="2215991"/>
            </a:xfrm>
            <a:prstGeom prst="rect">
              <a:avLst/>
            </a:prstGeom>
            <a:noFill/>
            <a:ln>
              <a:noFill/>
            </a:ln>
            <a:effectLst>
              <a:outerShdw blurRad="828675" dist="19050" dir="840000" algn="bl" rotWithShape="0">
                <a:srgbClr val="6CE5E8">
                  <a:alpha val="95000"/>
                </a:srgbClr>
              </a:outerShdw>
            </a:effectLst>
          </p:spPr>
          <p:txBody>
            <a:bodyPr spcFirstLastPara="1" wrap="square" lIns="0" tIns="0" rIns="0" bIns="0" anchor="t" anchorCtr="0">
              <a:spAutoFit/>
            </a:bodyPr>
            <a:lstStyle/>
            <a:p>
              <a:pPr marL="0" marR="0" lvl="0" indent="0" algn="ctr" rtl="0">
                <a:lnSpc>
                  <a:spcPct val="120000"/>
                </a:lnSpc>
                <a:spcBef>
                  <a:spcPts val="0"/>
                </a:spcBef>
                <a:spcAft>
                  <a:spcPts val="0"/>
                </a:spcAft>
                <a:buNone/>
              </a:pPr>
              <a:r>
                <a:rPr lang="en-US" sz="12000" b="0" i="0" u="none" strike="noStrike" cap="none" dirty="0" smtClean="0">
                  <a:solidFill>
                    <a:schemeClr val="lt1"/>
                  </a:solidFill>
                  <a:latin typeface="Teko Medium"/>
                  <a:ea typeface="Teko Medium"/>
                  <a:cs typeface="Teko Medium"/>
                  <a:sym typeface="Teko Medium"/>
                </a:rPr>
                <a:t>TASK SHEET</a:t>
              </a:r>
              <a:endParaRPr dirty="0"/>
            </a:p>
          </p:txBody>
        </p:sp>
        <p:cxnSp>
          <p:nvCxnSpPr>
            <p:cNvPr id="232" name="Google Shape;232;p21"/>
            <p:cNvCxnSpPr/>
            <p:nvPr/>
          </p:nvCxnSpPr>
          <p:spPr>
            <a:xfrm rot="21570293">
              <a:off x="1607488" y="1091756"/>
              <a:ext cx="3758723" cy="0"/>
            </a:xfrm>
            <a:prstGeom prst="straightConnector1">
              <a:avLst/>
            </a:prstGeom>
            <a:noFill/>
            <a:ln w="57150" cap="flat" cmpd="sng">
              <a:solidFill>
                <a:srgbClr val="41B8D5"/>
              </a:solidFill>
              <a:prstDash val="solid"/>
              <a:round/>
              <a:headEnd type="none" w="sm" len="sm"/>
              <a:tailEnd type="none" w="sm" len="sm"/>
            </a:ln>
          </p:spPr>
        </p:cxnSp>
        <p:cxnSp>
          <p:nvCxnSpPr>
            <p:cNvPr id="233" name="Google Shape;233;p21"/>
            <p:cNvCxnSpPr/>
            <p:nvPr/>
          </p:nvCxnSpPr>
          <p:spPr>
            <a:xfrm rot="21570293">
              <a:off x="12748061" y="1058620"/>
              <a:ext cx="3758723" cy="0"/>
            </a:xfrm>
            <a:prstGeom prst="straightConnector1">
              <a:avLst/>
            </a:prstGeom>
            <a:noFill/>
            <a:ln w="57150" cap="flat" cmpd="sng">
              <a:solidFill>
                <a:srgbClr val="41B8D5"/>
              </a:solidFill>
              <a:prstDash val="solid"/>
              <a:round/>
              <a:headEnd type="none" w="sm" len="sm"/>
              <a:tailEnd type="none" w="sm" len="sm"/>
            </a:ln>
          </p:spPr>
        </p:cxnSp>
      </p:grpSp>
      <p:graphicFrame>
        <p:nvGraphicFramePr>
          <p:cNvPr id="2" name="Table 1"/>
          <p:cNvGraphicFramePr>
            <a:graphicFrameLocks noGrp="1"/>
          </p:cNvGraphicFramePr>
          <p:nvPr/>
        </p:nvGraphicFramePr>
        <p:xfrm>
          <a:off x="242455" y="1717964"/>
          <a:ext cx="17803090" cy="8157600"/>
        </p:xfrm>
        <a:graphic>
          <a:graphicData uri="http://schemas.openxmlformats.org/drawingml/2006/table">
            <a:tbl>
              <a:tblPr firstRow="1" firstCol="1" bandRow="1">
                <a:tableStyleId>{35758FB7-9AC5-4552-8A53-C91805E547FA}</a:tableStyleId>
              </a:tblPr>
              <a:tblGrid>
                <a:gridCol w="655152">
                  <a:extLst>
                    <a:ext uri="{9D8B030D-6E8A-4147-A177-3AD203B41FA5}">
                      <a16:colId xmlns:a16="http://schemas.microsoft.com/office/drawing/2014/main" val="3538566593"/>
                    </a:ext>
                  </a:extLst>
                </a:gridCol>
                <a:gridCol w="2122128">
                  <a:extLst>
                    <a:ext uri="{9D8B030D-6E8A-4147-A177-3AD203B41FA5}">
                      <a16:colId xmlns:a16="http://schemas.microsoft.com/office/drawing/2014/main" val="2473053289"/>
                    </a:ext>
                  </a:extLst>
                </a:gridCol>
                <a:gridCol w="1332780">
                  <a:extLst>
                    <a:ext uri="{9D8B030D-6E8A-4147-A177-3AD203B41FA5}">
                      <a16:colId xmlns:a16="http://schemas.microsoft.com/office/drawing/2014/main" val="724732794"/>
                    </a:ext>
                  </a:extLst>
                </a:gridCol>
                <a:gridCol w="6876594">
                  <a:extLst>
                    <a:ext uri="{9D8B030D-6E8A-4147-A177-3AD203B41FA5}">
                      <a16:colId xmlns:a16="http://schemas.microsoft.com/office/drawing/2014/main" val="464284509"/>
                    </a:ext>
                  </a:extLst>
                </a:gridCol>
                <a:gridCol w="1967345">
                  <a:extLst>
                    <a:ext uri="{9D8B030D-6E8A-4147-A177-3AD203B41FA5}">
                      <a16:colId xmlns:a16="http://schemas.microsoft.com/office/drawing/2014/main" val="1954970090"/>
                    </a:ext>
                  </a:extLst>
                </a:gridCol>
                <a:gridCol w="1634836">
                  <a:extLst>
                    <a:ext uri="{9D8B030D-6E8A-4147-A177-3AD203B41FA5}">
                      <a16:colId xmlns:a16="http://schemas.microsoft.com/office/drawing/2014/main" val="241227331"/>
                    </a:ext>
                  </a:extLst>
                </a:gridCol>
                <a:gridCol w="1537855">
                  <a:extLst>
                    <a:ext uri="{9D8B030D-6E8A-4147-A177-3AD203B41FA5}">
                      <a16:colId xmlns:a16="http://schemas.microsoft.com/office/drawing/2014/main" val="3895340113"/>
                    </a:ext>
                  </a:extLst>
                </a:gridCol>
                <a:gridCol w="914400">
                  <a:extLst>
                    <a:ext uri="{9D8B030D-6E8A-4147-A177-3AD203B41FA5}">
                      <a16:colId xmlns:a16="http://schemas.microsoft.com/office/drawing/2014/main" val="3816273077"/>
                    </a:ext>
                  </a:extLst>
                </a:gridCol>
                <a:gridCol w="762000">
                  <a:extLst>
                    <a:ext uri="{9D8B030D-6E8A-4147-A177-3AD203B41FA5}">
                      <a16:colId xmlns:a16="http://schemas.microsoft.com/office/drawing/2014/main" val="1904483032"/>
                    </a:ext>
                  </a:extLst>
                </a:gridCol>
              </a:tblGrid>
              <a:tr h="811358">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No</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Member</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gridSpan="2">
                  <a:txBody>
                    <a:bodyPr/>
                    <a:lstStyle/>
                    <a:p>
                      <a:pPr marL="0" marR="0" algn="ctr">
                        <a:lnSpc>
                          <a:spcPct val="150000"/>
                        </a:lnSpc>
                        <a:spcBef>
                          <a:spcPts val="0"/>
                        </a:spcBef>
                        <a:spcAft>
                          <a:spcPts val="0"/>
                        </a:spcAft>
                      </a:pPr>
                      <a:r>
                        <a:rPr lang="en-US" sz="2000" dirty="0" smtClean="0">
                          <a:effectLst/>
                          <a:latin typeface="Times New Roman" panose="02020603050405020304" pitchFamily="18" charset="0"/>
                          <a:cs typeface="Times New Roman" panose="02020603050405020304" pitchFamily="18" charset="0"/>
                        </a:rPr>
                        <a:t>Contents</a:t>
                      </a:r>
                    </a:p>
                  </a:txBody>
                  <a:tcPr marL="33945" marR="33945" marT="0" marB="0" anchor="ctr"/>
                </a:tc>
                <a:tc rowSpan="2" hMerge="1">
                  <a:txBody>
                    <a:bodyPr/>
                    <a:lstStyle/>
                    <a:p>
                      <a:endParaRPr lang="en-US"/>
                    </a:p>
                  </a:txBody>
                  <a:tcPr/>
                </a:tc>
                <a:tc rowSpan="2">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Table Name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Activity Plan</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gridSpan="3">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Date of Preparation of Activity Plan</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hMerge="1">
                  <a:txBody>
                    <a:bodyPr/>
                    <a:lstStyle/>
                    <a:p>
                      <a:endParaRPr lang="en-US"/>
                    </a:p>
                  </a:txBody>
                  <a:tcPr/>
                </a:tc>
                <a:tc hMerge="1">
                  <a:txBody>
                    <a:bodyPr/>
                    <a:lstStyle/>
                    <a:p>
                      <a:endParaRPr lang="en-US"/>
                    </a:p>
                  </a:txBody>
                  <a:tcPr/>
                </a:tc>
                <a:extLst>
                  <a:ext uri="{0D108BD9-81ED-4DB2-BD59-A6C34878D82A}">
                    <a16:rowId xmlns:a16="http://schemas.microsoft.com/office/drawing/2014/main" val="1854069997"/>
                  </a:ext>
                </a:extLst>
              </a:tr>
              <a:tr h="811358">
                <a:tc vMerge="1">
                  <a:txBody>
                    <a:bodyPr/>
                    <a:lstStyle/>
                    <a:p>
                      <a:endParaRPr lang="en-US"/>
                    </a:p>
                  </a:txBody>
                  <a:tcPr/>
                </a:tc>
                <a:tc vMerge="1">
                  <a:txBody>
                    <a:bodyPr/>
                    <a:lstStyle/>
                    <a:p>
                      <a:endParaRPr lang="en-US"/>
                    </a:p>
                  </a:txBody>
                  <a:tcPr/>
                </a:tc>
                <a:tc gridSpan="2" vMerge="1">
                  <a:txBody>
                    <a:bodyPr/>
                    <a:lstStyle/>
                    <a:p>
                      <a:endParaRPr lang="en-US"/>
                    </a:p>
                  </a:txBody>
                  <a:tcPr/>
                </a:tc>
                <a:tc hMerge="1"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Planed Start Date</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Actual Start Date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Actual Days</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Status</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extLst>
                  <a:ext uri="{0D108BD9-81ED-4DB2-BD59-A6C34878D82A}">
                    <a16:rowId xmlns:a16="http://schemas.microsoft.com/office/drawing/2014/main" val="1063301501"/>
                  </a:ext>
                </a:extLst>
              </a:tr>
              <a:tr h="379817">
                <a:tc rowSpan="4">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1</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dirty="0" err="1">
                          <a:effectLst/>
                          <a:latin typeface="Times New Roman" panose="02020603050405020304" pitchFamily="18" charset="0"/>
                          <a:cs typeface="Times New Roman" panose="02020603050405020304" pitchFamily="18" charset="0"/>
                        </a:rPr>
                        <a:t>Lê</a:t>
                      </a:r>
                      <a:r>
                        <a:rPr lang="en-US" sz="2000" dirty="0">
                          <a:effectLst/>
                          <a:latin typeface="Times New Roman" panose="02020603050405020304" pitchFamily="18" charset="0"/>
                          <a:cs typeface="Times New Roman" panose="02020603050405020304" pitchFamily="18" charset="0"/>
                        </a:rPr>
                        <a:t> </a:t>
                      </a:r>
                      <a:r>
                        <a:rPr lang="en-US" sz="2000" dirty="0" err="1">
                          <a:effectLst/>
                          <a:latin typeface="Times New Roman" panose="02020603050405020304" pitchFamily="18" charset="0"/>
                          <a:cs typeface="Times New Roman" panose="02020603050405020304" pitchFamily="18" charset="0"/>
                        </a:rPr>
                        <a:t>Viết</a:t>
                      </a:r>
                      <a:r>
                        <a:rPr lang="en-US" sz="2000" dirty="0">
                          <a:effectLst/>
                          <a:latin typeface="Times New Roman" panose="02020603050405020304" pitchFamily="18" charset="0"/>
                          <a:cs typeface="Times New Roman" panose="02020603050405020304" pitchFamily="18" charset="0"/>
                        </a:rPr>
                        <a:t> </a:t>
                      </a:r>
                      <a:r>
                        <a:rPr lang="en-US" sz="2000" dirty="0" err="1">
                          <a:effectLst/>
                          <a:latin typeface="Times New Roman" panose="02020603050405020304" pitchFamily="18" charset="0"/>
                          <a:cs typeface="Times New Roman" panose="02020603050405020304" pitchFamily="18" charset="0"/>
                        </a:rPr>
                        <a:t>Đông</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Admin</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Schedule management Page(View,New, Edit, Delete Scheule)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Ticket,</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Schedule,</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ProductBill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1539250460"/>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Report for Product and export to Excel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1738533204"/>
                  </a:ext>
                </a:extLst>
              </a:tr>
              <a:tr h="379817">
                <a:tc vMerge="1">
                  <a:txBody>
                    <a:bodyPr/>
                    <a:lstStyle/>
                    <a:p>
                      <a:endParaRPr lang="en-US"/>
                    </a:p>
                  </a:txBody>
                  <a:tcPr/>
                </a:tc>
                <a:tc vMerge="1">
                  <a:txBody>
                    <a:bodyPr/>
                    <a:lstStyle/>
                    <a:p>
                      <a:endParaRPr lang="en-US"/>
                    </a:p>
                  </a:txBody>
                  <a:tcPr/>
                </a:tc>
                <a:tc rowSpan="2">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User</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Ticket Page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395334009"/>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Product Page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478608440"/>
                  </a:ext>
                </a:extLst>
              </a:tr>
              <a:tr h="379817">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2</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Huỳnh Tấn Phước</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3">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Admin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Employee managerment Page (View,New, Edit, Delete Employee)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Employee,</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WorkSession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702736637"/>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Login Page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762139919"/>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Report for Employee and export to Excel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270863973"/>
                  </a:ext>
                </a:extLst>
              </a:tr>
              <a:tr h="379817">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User</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Change information and password </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660158117"/>
                  </a:ext>
                </a:extLst>
              </a:tr>
              <a:tr h="379817">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Nguyễn Nhật Minh</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3">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Admin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l">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Customer </a:t>
                      </a:r>
                      <a:r>
                        <a:rPr lang="en-US" sz="2000" dirty="0" err="1">
                          <a:effectLst/>
                          <a:latin typeface="Times New Roman" panose="02020603050405020304" pitchFamily="18" charset="0"/>
                          <a:cs typeface="Times New Roman" panose="02020603050405020304" pitchFamily="18" charset="0"/>
                        </a:rPr>
                        <a:t>managerment</a:t>
                      </a:r>
                      <a:r>
                        <a:rPr lang="en-US" sz="2000" dirty="0">
                          <a:effectLst/>
                          <a:latin typeface="Times New Roman" panose="02020603050405020304" pitchFamily="18" charset="0"/>
                          <a:cs typeface="Times New Roman" panose="02020603050405020304" pitchFamily="18" charset="0"/>
                        </a:rPr>
                        <a:t> Page (</a:t>
                      </a:r>
                      <a:r>
                        <a:rPr lang="en-US" sz="2000" dirty="0" err="1">
                          <a:effectLst/>
                          <a:latin typeface="Times New Roman" panose="02020603050405020304" pitchFamily="18" charset="0"/>
                          <a:cs typeface="Times New Roman" panose="02020603050405020304" pitchFamily="18" charset="0"/>
                        </a:rPr>
                        <a:t>View,New</a:t>
                      </a:r>
                      <a:r>
                        <a:rPr lang="en-US" sz="2000" dirty="0">
                          <a:effectLst/>
                          <a:latin typeface="Times New Roman" panose="02020603050405020304" pitchFamily="18" charset="0"/>
                          <a:cs typeface="Times New Roman" panose="02020603050405020304" pitchFamily="18" charset="0"/>
                        </a:rPr>
                        <a:t>, Edit Customer)</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Customer,</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Bill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184289388"/>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630236522"/>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Export Bill </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639886304"/>
                  </a:ext>
                </a:extLst>
              </a:tr>
              <a:tr h="379817">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User</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Bill Page</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4176644080"/>
                  </a:ext>
                </a:extLst>
              </a:tr>
              <a:tr h="379817">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Trần Thụ Huy</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3">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Admin</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2">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Film manager Page (View,New, Edit, Delete Film)</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rowSpan="4">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Film,Actor,</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FilmGenreDetails</a:t>
                      </a:r>
                      <a:br>
                        <a:rPr lang="en-US" sz="2000">
                          <a:effectLst/>
                          <a:latin typeface="Times New Roman" panose="02020603050405020304" pitchFamily="18" charset="0"/>
                          <a:cs typeface="Times New Roman" panose="02020603050405020304" pitchFamily="18" charset="0"/>
                        </a:rPr>
                      </a:br>
                      <a:r>
                        <a:rPr lang="en-US" sz="2000">
                          <a:effectLst/>
                          <a:latin typeface="Times New Roman" panose="02020603050405020304" pitchFamily="18" charset="0"/>
                          <a:cs typeface="Times New Roman" panose="02020603050405020304" pitchFamily="18" charset="0"/>
                        </a:rPr>
                        <a:t>ActorOfFilm</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2953297021"/>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3/28/2023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459643179"/>
                  </a:ext>
                </a:extLst>
              </a:tr>
              <a:tr h="379817">
                <a:tc vMerge="1">
                  <a:txBody>
                    <a:bodyPr/>
                    <a:lstStyle/>
                    <a:p>
                      <a:endParaRPr lang="en-US"/>
                    </a:p>
                  </a:txBody>
                  <a:tcPr/>
                </a:tc>
                <a:tc vMerge="1">
                  <a:txBody>
                    <a:bodyPr/>
                    <a:lstStyle/>
                    <a:p>
                      <a:endParaRPr lang="en-US"/>
                    </a:p>
                  </a:txBody>
                  <a:tcPr/>
                </a:tc>
                <a:tc vMerge="1">
                  <a:txBody>
                    <a:bodyPr/>
                    <a:lstStyle/>
                    <a:p>
                      <a:endParaRPr lang="en-US"/>
                    </a:p>
                  </a:txBody>
                  <a:tcP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Export report for Film by Excel</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4/4/2023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4/8/2023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OK</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562461983"/>
                  </a:ext>
                </a:extLst>
              </a:tr>
              <a:tr h="379817">
                <a:tc vMerge="1">
                  <a:txBody>
                    <a:bodyPr/>
                    <a:lstStyle/>
                    <a:p>
                      <a:endParaRPr lang="en-US"/>
                    </a:p>
                  </a:txBody>
                  <a:tcPr/>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User</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l">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Home Page for Admin and Employee</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vMerge="1">
                  <a:txBody>
                    <a:bodyPr/>
                    <a:lstStyle/>
                    <a:p>
                      <a:endParaRPr lang="en-US"/>
                    </a:p>
                  </a:txBody>
                  <a:tcP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4/11/2023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4/25/2023</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ctr"/>
                </a:tc>
                <a:tc>
                  <a:txBody>
                    <a:bodyPr/>
                    <a:lstStyle/>
                    <a:p>
                      <a:pPr marL="0" marR="0" algn="ctr">
                        <a:lnSpc>
                          <a:spcPct val="150000"/>
                        </a:lnSpc>
                        <a:spcBef>
                          <a:spcPts val="0"/>
                        </a:spcBef>
                        <a:spcAft>
                          <a:spcPts val="0"/>
                        </a:spcAft>
                      </a:pPr>
                      <a:r>
                        <a:rPr lang="en-US" sz="2000">
                          <a:effectLst/>
                          <a:latin typeface="Times New Roman" panose="02020603050405020304" pitchFamily="18" charset="0"/>
                          <a:cs typeface="Times New Roman" panose="02020603050405020304" pitchFamily="18" charset="0"/>
                        </a:rPr>
                        <a:t>5</a:t>
                      </a:r>
                      <a:endParaRPr lang="en-US" sz="200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tc>
                  <a:txBody>
                    <a:bodyPr/>
                    <a:lstStyle/>
                    <a:p>
                      <a:pPr marL="0" marR="0" algn="ctr">
                        <a:lnSpc>
                          <a:spcPct val="150000"/>
                        </a:lnSpc>
                        <a:spcBef>
                          <a:spcPts val="0"/>
                        </a:spcBef>
                        <a:spcAft>
                          <a:spcPts val="0"/>
                        </a:spcAft>
                      </a:pPr>
                      <a:r>
                        <a:rPr lang="en-US" sz="2000" dirty="0">
                          <a:effectLst/>
                          <a:latin typeface="Times New Roman" panose="02020603050405020304" pitchFamily="18" charset="0"/>
                          <a:cs typeface="Times New Roman" panose="02020603050405020304" pitchFamily="18" charset="0"/>
                        </a:rPr>
                        <a:t>OK</a:t>
                      </a:r>
                      <a:endParaRPr lang="en-US" sz="2000" dirty="0">
                        <a:solidFill>
                          <a:schemeClr val="bg1"/>
                        </a:solidFill>
                        <a:effectLst/>
                        <a:latin typeface="Times New Roman" panose="02020603050405020304" pitchFamily="18" charset="0"/>
                        <a:ea typeface="Times New Roman" panose="02020603050405020304" pitchFamily="18" charset="0"/>
                        <a:cs typeface="Times New Roman" panose="02020603050405020304" pitchFamily="18" charset="0"/>
                      </a:endParaRPr>
                    </a:p>
                  </a:txBody>
                  <a:tcPr marL="33945" marR="33945" marT="0" marB="0" anchor="b"/>
                </a:tc>
                <a:extLst>
                  <a:ext uri="{0D108BD9-81ED-4DB2-BD59-A6C34878D82A}">
                    <a16:rowId xmlns:a16="http://schemas.microsoft.com/office/drawing/2014/main" val="3214001594"/>
                  </a:ext>
                </a:extLst>
              </a:tr>
            </a:tbl>
          </a:graphicData>
        </a:graphic>
      </p:graphicFrame>
    </p:spTree>
    <p:extLst>
      <p:ext uri="{BB962C8B-B14F-4D97-AF65-F5344CB8AC3E}">
        <p14:creationId xmlns:p14="http://schemas.microsoft.com/office/powerpoint/2010/main" val="1400761432"/>
      </p:ext>
    </p:extLst>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124</TotalTime>
  <Words>509</Words>
  <Application>Microsoft Office PowerPoint</Application>
  <PresentationFormat>Custom</PresentationFormat>
  <Paragraphs>230</Paragraphs>
  <Slides>10</Slides>
  <Notes>10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10</vt:i4>
      </vt:variant>
    </vt:vector>
  </HeadingPairs>
  <TitlesOfParts>
    <vt:vector size="17" baseType="lpstr">
      <vt:lpstr>Arial</vt:lpstr>
      <vt:lpstr>Times New Roman</vt:lpstr>
      <vt:lpstr>Courier New</vt:lpstr>
      <vt:lpstr>Calibri</vt:lpstr>
      <vt:lpstr>Teko Medium</vt:lpstr>
      <vt:lpstr>Montserrat</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DONG</cp:lastModifiedBy>
  <cp:revision>32</cp:revision>
  <dcterms:modified xsi:type="dcterms:W3CDTF">2023-04-23T14:33:18Z</dcterms:modified>
</cp:coreProperties>
</file>